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5"/>
    <p:sldMasterId id="214748367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embeddedFontLst>
    <p:embeddedFont>
      <p:font typeface="Caveat"/>
      <p:regular r:id="rId32"/>
      <p:bold r:id="rId33"/>
    </p:embeddedFont>
    <p:embeddedFont>
      <p:font typeface="Amatic SC"/>
      <p:regular r:id="rId34"/>
      <p:bold r:id="rId35"/>
    </p:embeddedFont>
    <p:embeddedFont>
      <p:font typeface="Short Stack"/>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D807EF8-806F-4AEF-9C15-85E9B9FEA451}">
  <a:tblStyle styleId="{8D807EF8-806F-4AEF-9C15-85E9B9FEA45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Caveat-bold.fntdata"/><Relationship Id="rId10" Type="http://schemas.openxmlformats.org/officeDocument/2006/relationships/slide" Target="slides/slide3.xml"/><Relationship Id="rId32" Type="http://schemas.openxmlformats.org/officeDocument/2006/relationships/font" Target="fonts/Caveat-regular.fntdata"/><Relationship Id="rId13" Type="http://schemas.openxmlformats.org/officeDocument/2006/relationships/slide" Target="slides/slide6.xml"/><Relationship Id="rId35" Type="http://schemas.openxmlformats.org/officeDocument/2006/relationships/font" Target="fonts/AmaticSC-bold.fntdata"/><Relationship Id="rId12" Type="http://schemas.openxmlformats.org/officeDocument/2006/relationships/slide" Target="slides/slide5.xml"/><Relationship Id="rId34" Type="http://schemas.openxmlformats.org/officeDocument/2006/relationships/font" Target="fonts/AmaticSC-regular.fntdata"/><Relationship Id="rId15" Type="http://schemas.openxmlformats.org/officeDocument/2006/relationships/slide" Target="slides/slide8.xml"/><Relationship Id="rId14" Type="http://schemas.openxmlformats.org/officeDocument/2006/relationships/slide" Target="slides/slide7.xml"/><Relationship Id="rId36" Type="http://schemas.openxmlformats.org/officeDocument/2006/relationships/font" Target="fonts/ShortStack-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17487349b3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17487349b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14046d90e5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14046d90e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14046d90e5_0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14046d90e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1904675e51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1904675e5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1904675e51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11904675e5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14046d90e5_0_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114046d90e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1904675e51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1904675e5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1904675e51_0_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1904675e5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14046d90e5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14046d90e5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14046d90e5_0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14046d90e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17e33d94ce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17e33d94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17487349b3_0_66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17487349b3_0_6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14046d90e5_0_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114046d90e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14046d90e5_0_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114046d90e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14046d90e5_0_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114046d90e5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14046d90e5_0_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114046d90e5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187fad4c49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1187fad4c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17487349b3_0_64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17487349b3_0_6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17487349b3_0_66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17487349b3_0_6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17487349b3_0_65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17487349b3_0_6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14046d90e5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14046d90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14046d90e5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14046d90e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14046d90e5_0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14046d90e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14046d90e5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14046d90e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bg>
      <p:bgPr>
        <a:solidFill>
          <a:srgbClr val="000000"/>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52" name="Google Shape;52;p13"/>
          <p:cNvPicPr preferRelativeResize="0"/>
          <p:nvPr/>
        </p:nvPicPr>
        <p:blipFill>
          <a:blip r:embed="rId3">
            <a:alphaModFix/>
          </a:blip>
          <a:stretch>
            <a:fillRect/>
          </a:stretch>
        </p:blipFill>
        <p:spPr>
          <a:xfrm>
            <a:off x="2350825" y="972913"/>
            <a:ext cx="5051951" cy="3197675"/>
          </a:xfrm>
          <a:prstGeom prst="rect">
            <a:avLst/>
          </a:prstGeom>
          <a:noFill/>
          <a:ln>
            <a:noFill/>
          </a:ln>
        </p:spPr>
      </p:pic>
      <p:sp>
        <p:nvSpPr>
          <p:cNvPr id="53" name="Google Shape;53;p13"/>
          <p:cNvSpPr txBox="1"/>
          <p:nvPr>
            <p:ph type="ctrTitle"/>
          </p:nvPr>
        </p:nvSpPr>
        <p:spPr>
          <a:xfrm>
            <a:off x="2765775" y="1645750"/>
            <a:ext cx="4227000" cy="14319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54" name="Google Shape;54;p1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_2">
    <p:spTree>
      <p:nvGrpSpPr>
        <p:cNvPr id="55" name="Shape 55"/>
        <p:cNvGrpSpPr/>
        <p:nvPr/>
      </p:nvGrpSpPr>
      <p:grpSpPr>
        <a:xfrm>
          <a:off x="0" y="0"/>
          <a:ext cx="0" cy="0"/>
          <a:chOff x="0" y="0"/>
          <a:chExt cx="0" cy="0"/>
        </a:xfrm>
      </p:grpSpPr>
      <p:pic>
        <p:nvPicPr>
          <p:cNvPr id="56" name="Google Shape;56;p14"/>
          <p:cNvPicPr preferRelativeResize="0"/>
          <p:nvPr/>
        </p:nvPicPr>
        <p:blipFill>
          <a:blip r:embed="rId2">
            <a:alphaModFix/>
          </a:blip>
          <a:stretch>
            <a:fillRect/>
          </a:stretch>
        </p:blipFill>
        <p:spPr>
          <a:xfrm>
            <a:off x="0" y="152400"/>
            <a:ext cx="9144000" cy="4857765"/>
          </a:xfrm>
          <a:prstGeom prst="rect">
            <a:avLst/>
          </a:prstGeom>
          <a:noFill/>
          <a:ln>
            <a:noFill/>
          </a:ln>
        </p:spPr>
      </p:pic>
      <p:sp>
        <p:nvSpPr>
          <p:cNvPr id="57" name="Google Shape;57;p14"/>
          <p:cNvSpPr txBox="1"/>
          <p:nvPr>
            <p:ph type="ctrTitle"/>
          </p:nvPr>
        </p:nvSpPr>
        <p:spPr>
          <a:xfrm>
            <a:off x="2756850" y="1419375"/>
            <a:ext cx="3512100" cy="23046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1"/>
              </a:buClr>
              <a:buSzPts val="5600"/>
              <a:buNone/>
              <a:defRPr sz="5600">
                <a:solidFill>
                  <a:schemeClr val="dk1"/>
                </a:solidFill>
              </a:defRPr>
            </a:lvl1pPr>
            <a:lvl2pPr lvl="1" rtl="0" algn="ctr">
              <a:spcBef>
                <a:spcPts val="0"/>
              </a:spcBef>
              <a:spcAft>
                <a:spcPts val="0"/>
              </a:spcAft>
              <a:buClr>
                <a:schemeClr val="dk1"/>
              </a:buClr>
              <a:buSzPts val="5600"/>
              <a:buNone/>
              <a:defRPr sz="5600">
                <a:solidFill>
                  <a:schemeClr val="dk1"/>
                </a:solidFill>
              </a:defRPr>
            </a:lvl2pPr>
            <a:lvl3pPr lvl="2" rtl="0" algn="ctr">
              <a:spcBef>
                <a:spcPts val="0"/>
              </a:spcBef>
              <a:spcAft>
                <a:spcPts val="0"/>
              </a:spcAft>
              <a:buClr>
                <a:schemeClr val="dk1"/>
              </a:buClr>
              <a:buSzPts val="5600"/>
              <a:buNone/>
              <a:defRPr sz="5600">
                <a:solidFill>
                  <a:schemeClr val="dk1"/>
                </a:solidFill>
              </a:defRPr>
            </a:lvl3pPr>
            <a:lvl4pPr lvl="3" rtl="0" algn="ctr">
              <a:spcBef>
                <a:spcPts val="0"/>
              </a:spcBef>
              <a:spcAft>
                <a:spcPts val="0"/>
              </a:spcAft>
              <a:buClr>
                <a:schemeClr val="dk1"/>
              </a:buClr>
              <a:buSzPts val="5600"/>
              <a:buNone/>
              <a:defRPr sz="5600">
                <a:solidFill>
                  <a:schemeClr val="dk1"/>
                </a:solidFill>
              </a:defRPr>
            </a:lvl4pPr>
            <a:lvl5pPr lvl="4" rtl="0" algn="ctr">
              <a:spcBef>
                <a:spcPts val="0"/>
              </a:spcBef>
              <a:spcAft>
                <a:spcPts val="0"/>
              </a:spcAft>
              <a:buClr>
                <a:schemeClr val="dk1"/>
              </a:buClr>
              <a:buSzPts val="5600"/>
              <a:buNone/>
              <a:defRPr sz="5600">
                <a:solidFill>
                  <a:schemeClr val="dk1"/>
                </a:solidFill>
              </a:defRPr>
            </a:lvl5pPr>
            <a:lvl6pPr lvl="5" rtl="0" algn="ctr">
              <a:spcBef>
                <a:spcPts val="0"/>
              </a:spcBef>
              <a:spcAft>
                <a:spcPts val="0"/>
              </a:spcAft>
              <a:buClr>
                <a:schemeClr val="dk1"/>
              </a:buClr>
              <a:buSzPts val="5600"/>
              <a:buNone/>
              <a:defRPr sz="5600">
                <a:solidFill>
                  <a:schemeClr val="dk1"/>
                </a:solidFill>
              </a:defRPr>
            </a:lvl6pPr>
            <a:lvl7pPr lvl="6" rtl="0" algn="ctr">
              <a:spcBef>
                <a:spcPts val="0"/>
              </a:spcBef>
              <a:spcAft>
                <a:spcPts val="0"/>
              </a:spcAft>
              <a:buClr>
                <a:schemeClr val="dk1"/>
              </a:buClr>
              <a:buSzPts val="5600"/>
              <a:buNone/>
              <a:defRPr sz="5600">
                <a:solidFill>
                  <a:schemeClr val="dk1"/>
                </a:solidFill>
              </a:defRPr>
            </a:lvl7pPr>
            <a:lvl8pPr lvl="7" rtl="0" algn="ctr">
              <a:spcBef>
                <a:spcPts val="0"/>
              </a:spcBef>
              <a:spcAft>
                <a:spcPts val="0"/>
              </a:spcAft>
              <a:buClr>
                <a:schemeClr val="dk1"/>
              </a:buClr>
              <a:buSzPts val="5600"/>
              <a:buNone/>
              <a:defRPr sz="5600">
                <a:solidFill>
                  <a:schemeClr val="dk1"/>
                </a:solidFill>
              </a:defRPr>
            </a:lvl8pPr>
            <a:lvl9pPr lvl="8" rtl="0" algn="ctr">
              <a:spcBef>
                <a:spcPts val="0"/>
              </a:spcBef>
              <a:spcAft>
                <a:spcPts val="0"/>
              </a:spcAft>
              <a:buClr>
                <a:schemeClr val="dk1"/>
              </a:buClr>
              <a:buSzPts val="5600"/>
              <a:buNone/>
              <a:defRPr sz="5600">
                <a:solidFill>
                  <a:schemeClr val="dk1"/>
                </a:solidFill>
              </a:defRPr>
            </a:lvl9pPr>
          </a:lstStyle>
          <a:p/>
        </p:txBody>
      </p:sp>
      <p:sp>
        <p:nvSpPr>
          <p:cNvPr id="58" name="Google Shape;58;p1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p:cSld name="TITLE_3">
    <p:spTree>
      <p:nvGrpSpPr>
        <p:cNvPr id="59" name="Shape 59"/>
        <p:cNvGrpSpPr/>
        <p:nvPr/>
      </p:nvGrpSpPr>
      <p:grpSpPr>
        <a:xfrm>
          <a:off x="0" y="0"/>
          <a:ext cx="0" cy="0"/>
          <a:chOff x="0" y="0"/>
          <a:chExt cx="0" cy="0"/>
        </a:xfrm>
      </p:grpSpPr>
      <p:pic>
        <p:nvPicPr>
          <p:cNvPr id="60" name="Google Shape;60;p15"/>
          <p:cNvPicPr preferRelativeResize="0"/>
          <p:nvPr/>
        </p:nvPicPr>
        <p:blipFill>
          <a:blip r:embed="rId2">
            <a:alphaModFix/>
          </a:blip>
          <a:stretch>
            <a:fillRect/>
          </a:stretch>
        </p:blipFill>
        <p:spPr>
          <a:xfrm>
            <a:off x="0" y="152400"/>
            <a:ext cx="9144000" cy="4857765"/>
          </a:xfrm>
          <a:prstGeom prst="rect">
            <a:avLst/>
          </a:prstGeom>
          <a:noFill/>
          <a:ln>
            <a:noFill/>
          </a:ln>
        </p:spPr>
      </p:pic>
      <p:sp>
        <p:nvSpPr>
          <p:cNvPr id="61" name="Google Shape;61;p15"/>
          <p:cNvSpPr txBox="1"/>
          <p:nvPr>
            <p:ph type="ctrTitle"/>
          </p:nvPr>
        </p:nvSpPr>
        <p:spPr>
          <a:xfrm>
            <a:off x="2756850" y="1419375"/>
            <a:ext cx="3512100" cy="23046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1"/>
              </a:buClr>
              <a:buSzPts val="5600"/>
              <a:buNone/>
              <a:defRPr sz="5600">
                <a:solidFill>
                  <a:schemeClr val="dk1"/>
                </a:solidFill>
              </a:defRPr>
            </a:lvl1pPr>
            <a:lvl2pPr lvl="1" rtl="0" algn="ctr">
              <a:spcBef>
                <a:spcPts val="0"/>
              </a:spcBef>
              <a:spcAft>
                <a:spcPts val="0"/>
              </a:spcAft>
              <a:buClr>
                <a:schemeClr val="dk1"/>
              </a:buClr>
              <a:buSzPts val="5600"/>
              <a:buNone/>
              <a:defRPr sz="5600">
                <a:solidFill>
                  <a:schemeClr val="dk1"/>
                </a:solidFill>
              </a:defRPr>
            </a:lvl2pPr>
            <a:lvl3pPr lvl="2" rtl="0" algn="ctr">
              <a:spcBef>
                <a:spcPts val="0"/>
              </a:spcBef>
              <a:spcAft>
                <a:spcPts val="0"/>
              </a:spcAft>
              <a:buClr>
                <a:schemeClr val="dk1"/>
              </a:buClr>
              <a:buSzPts val="5600"/>
              <a:buNone/>
              <a:defRPr sz="5600">
                <a:solidFill>
                  <a:schemeClr val="dk1"/>
                </a:solidFill>
              </a:defRPr>
            </a:lvl3pPr>
            <a:lvl4pPr lvl="3" rtl="0" algn="ctr">
              <a:spcBef>
                <a:spcPts val="0"/>
              </a:spcBef>
              <a:spcAft>
                <a:spcPts val="0"/>
              </a:spcAft>
              <a:buClr>
                <a:schemeClr val="dk1"/>
              </a:buClr>
              <a:buSzPts val="5600"/>
              <a:buNone/>
              <a:defRPr sz="5600">
                <a:solidFill>
                  <a:schemeClr val="dk1"/>
                </a:solidFill>
              </a:defRPr>
            </a:lvl4pPr>
            <a:lvl5pPr lvl="4" rtl="0" algn="ctr">
              <a:spcBef>
                <a:spcPts val="0"/>
              </a:spcBef>
              <a:spcAft>
                <a:spcPts val="0"/>
              </a:spcAft>
              <a:buClr>
                <a:schemeClr val="dk1"/>
              </a:buClr>
              <a:buSzPts val="5600"/>
              <a:buNone/>
              <a:defRPr sz="5600">
                <a:solidFill>
                  <a:schemeClr val="dk1"/>
                </a:solidFill>
              </a:defRPr>
            </a:lvl5pPr>
            <a:lvl6pPr lvl="5" rtl="0" algn="ctr">
              <a:spcBef>
                <a:spcPts val="0"/>
              </a:spcBef>
              <a:spcAft>
                <a:spcPts val="0"/>
              </a:spcAft>
              <a:buClr>
                <a:schemeClr val="dk1"/>
              </a:buClr>
              <a:buSzPts val="5600"/>
              <a:buNone/>
              <a:defRPr sz="5600">
                <a:solidFill>
                  <a:schemeClr val="dk1"/>
                </a:solidFill>
              </a:defRPr>
            </a:lvl6pPr>
            <a:lvl7pPr lvl="6" rtl="0" algn="ctr">
              <a:spcBef>
                <a:spcPts val="0"/>
              </a:spcBef>
              <a:spcAft>
                <a:spcPts val="0"/>
              </a:spcAft>
              <a:buClr>
                <a:schemeClr val="dk1"/>
              </a:buClr>
              <a:buSzPts val="5600"/>
              <a:buNone/>
              <a:defRPr sz="5600">
                <a:solidFill>
                  <a:schemeClr val="dk1"/>
                </a:solidFill>
              </a:defRPr>
            </a:lvl7pPr>
            <a:lvl8pPr lvl="7" rtl="0" algn="ctr">
              <a:spcBef>
                <a:spcPts val="0"/>
              </a:spcBef>
              <a:spcAft>
                <a:spcPts val="0"/>
              </a:spcAft>
              <a:buClr>
                <a:schemeClr val="dk1"/>
              </a:buClr>
              <a:buSzPts val="5600"/>
              <a:buNone/>
              <a:defRPr sz="5600">
                <a:solidFill>
                  <a:schemeClr val="dk1"/>
                </a:solidFill>
              </a:defRPr>
            </a:lvl8pPr>
            <a:lvl9pPr lvl="8" rtl="0" algn="ctr">
              <a:spcBef>
                <a:spcPts val="0"/>
              </a:spcBef>
              <a:spcAft>
                <a:spcPts val="0"/>
              </a:spcAft>
              <a:buClr>
                <a:schemeClr val="dk1"/>
              </a:buClr>
              <a:buSzPts val="5600"/>
              <a:buNone/>
              <a:defRPr sz="5600">
                <a:solidFill>
                  <a:schemeClr val="dk1"/>
                </a:solidFill>
              </a:defRPr>
            </a:lvl9pPr>
          </a:lstStyle>
          <a:p/>
        </p:txBody>
      </p:sp>
      <p:sp>
        <p:nvSpPr>
          <p:cNvPr id="62" name="Google Shape;62;p1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3">
  <p:cSld name="TITLE_4">
    <p:bg>
      <p:bgPr>
        <a:solidFill>
          <a:schemeClr val="dk2"/>
        </a:solidFill>
      </p:bgPr>
    </p:bg>
    <p:spTree>
      <p:nvGrpSpPr>
        <p:cNvPr id="63" name="Shape 63"/>
        <p:cNvGrpSpPr/>
        <p:nvPr/>
      </p:nvGrpSpPr>
      <p:grpSpPr>
        <a:xfrm>
          <a:off x="0" y="0"/>
          <a:ext cx="0" cy="0"/>
          <a:chOff x="0" y="0"/>
          <a:chExt cx="0" cy="0"/>
        </a:xfrm>
      </p:grpSpPr>
      <p:sp>
        <p:nvSpPr>
          <p:cNvPr id="64" name="Google Shape;64;p16"/>
          <p:cNvSpPr txBox="1"/>
          <p:nvPr>
            <p:ph type="ctrTitle"/>
          </p:nvPr>
        </p:nvSpPr>
        <p:spPr>
          <a:xfrm>
            <a:off x="1886450" y="1639950"/>
            <a:ext cx="5371200" cy="1711200"/>
          </a:xfrm>
          <a:prstGeom prst="rect">
            <a:avLst/>
          </a:prstGeom>
        </p:spPr>
        <p:txBody>
          <a:bodyPr anchorCtr="0" anchor="ctr" bIns="91425" lIns="91425" spcFirstLastPara="1" rIns="91425" wrap="square" tIns="91425">
            <a:normAutofit/>
          </a:bodyPr>
          <a:lstStyle>
            <a:lvl1pPr lvl="0" rtl="0" algn="ctr">
              <a:lnSpc>
                <a:spcPct val="80000"/>
              </a:lnSpc>
              <a:spcBef>
                <a:spcPts val="0"/>
              </a:spcBef>
              <a:spcAft>
                <a:spcPts val="0"/>
              </a:spcAft>
              <a:buClr>
                <a:schemeClr val="lt1"/>
              </a:buClr>
              <a:buSzPts val="6000"/>
              <a:buNone/>
              <a:defRPr sz="6000">
                <a:solidFill>
                  <a:schemeClr val="lt1"/>
                </a:solidFill>
              </a:defRPr>
            </a:lvl1pPr>
            <a:lvl2pPr lvl="1" rtl="0" algn="ctr">
              <a:lnSpc>
                <a:spcPct val="80000"/>
              </a:lnSpc>
              <a:spcBef>
                <a:spcPts val="0"/>
              </a:spcBef>
              <a:spcAft>
                <a:spcPts val="0"/>
              </a:spcAft>
              <a:buClr>
                <a:schemeClr val="lt1"/>
              </a:buClr>
              <a:buSzPts val="6000"/>
              <a:buNone/>
              <a:defRPr sz="6000">
                <a:solidFill>
                  <a:schemeClr val="lt1"/>
                </a:solidFill>
              </a:defRPr>
            </a:lvl2pPr>
            <a:lvl3pPr lvl="2" rtl="0" algn="ctr">
              <a:lnSpc>
                <a:spcPct val="80000"/>
              </a:lnSpc>
              <a:spcBef>
                <a:spcPts val="0"/>
              </a:spcBef>
              <a:spcAft>
                <a:spcPts val="0"/>
              </a:spcAft>
              <a:buClr>
                <a:schemeClr val="lt1"/>
              </a:buClr>
              <a:buSzPts val="6000"/>
              <a:buNone/>
              <a:defRPr sz="6000">
                <a:solidFill>
                  <a:schemeClr val="lt1"/>
                </a:solidFill>
              </a:defRPr>
            </a:lvl3pPr>
            <a:lvl4pPr lvl="3" rtl="0" algn="ctr">
              <a:lnSpc>
                <a:spcPct val="80000"/>
              </a:lnSpc>
              <a:spcBef>
                <a:spcPts val="0"/>
              </a:spcBef>
              <a:spcAft>
                <a:spcPts val="0"/>
              </a:spcAft>
              <a:buClr>
                <a:schemeClr val="lt1"/>
              </a:buClr>
              <a:buSzPts val="6000"/>
              <a:buNone/>
              <a:defRPr sz="6000">
                <a:solidFill>
                  <a:schemeClr val="lt1"/>
                </a:solidFill>
              </a:defRPr>
            </a:lvl4pPr>
            <a:lvl5pPr lvl="4" rtl="0" algn="ctr">
              <a:lnSpc>
                <a:spcPct val="80000"/>
              </a:lnSpc>
              <a:spcBef>
                <a:spcPts val="0"/>
              </a:spcBef>
              <a:spcAft>
                <a:spcPts val="0"/>
              </a:spcAft>
              <a:buClr>
                <a:schemeClr val="lt1"/>
              </a:buClr>
              <a:buSzPts val="6000"/>
              <a:buNone/>
              <a:defRPr sz="6000">
                <a:solidFill>
                  <a:schemeClr val="lt1"/>
                </a:solidFill>
              </a:defRPr>
            </a:lvl5pPr>
            <a:lvl6pPr lvl="5" rtl="0" algn="ctr">
              <a:lnSpc>
                <a:spcPct val="80000"/>
              </a:lnSpc>
              <a:spcBef>
                <a:spcPts val="0"/>
              </a:spcBef>
              <a:spcAft>
                <a:spcPts val="0"/>
              </a:spcAft>
              <a:buClr>
                <a:schemeClr val="lt1"/>
              </a:buClr>
              <a:buSzPts val="6000"/>
              <a:buNone/>
              <a:defRPr sz="6000">
                <a:solidFill>
                  <a:schemeClr val="lt1"/>
                </a:solidFill>
              </a:defRPr>
            </a:lvl6pPr>
            <a:lvl7pPr lvl="6" rtl="0" algn="ctr">
              <a:lnSpc>
                <a:spcPct val="80000"/>
              </a:lnSpc>
              <a:spcBef>
                <a:spcPts val="0"/>
              </a:spcBef>
              <a:spcAft>
                <a:spcPts val="0"/>
              </a:spcAft>
              <a:buClr>
                <a:schemeClr val="lt1"/>
              </a:buClr>
              <a:buSzPts val="6000"/>
              <a:buNone/>
              <a:defRPr sz="6000">
                <a:solidFill>
                  <a:schemeClr val="lt1"/>
                </a:solidFill>
              </a:defRPr>
            </a:lvl7pPr>
            <a:lvl8pPr lvl="7" rtl="0" algn="ctr">
              <a:lnSpc>
                <a:spcPct val="80000"/>
              </a:lnSpc>
              <a:spcBef>
                <a:spcPts val="0"/>
              </a:spcBef>
              <a:spcAft>
                <a:spcPts val="0"/>
              </a:spcAft>
              <a:buClr>
                <a:schemeClr val="lt1"/>
              </a:buClr>
              <a:buSzPts val="6000"/>
              <a:buNone/>
              <a:defRPr sz="6000">
                <a:solidFill>
                  <a:schemeClr val="lt1"/>
                </a:solidFill>
              </a:defRPr>
            </a:lvl8pPr>
            <a:lvl9pPr lvl="8" rtl="0" algn="ctr">
              <a:lnSpc>
                <a:spcPct val="80000"/>
              </a:lnSpc>
              <a:spcBef>
                <a:spcPts val="0"/>
              </a:spcBef>
              <a:spcAft>
                <a:spcPts val="0"/>
              </a:spcAft>
              <a:buClr>
                <a:schemeClr val="lt1"/>
              </a:buClr>
              <a:buSzPts val="6000"/>
              <a:buNone/>
              <a:defRPr sz="6000">
                <a:solidFill>
                  <a:schemeClr val="lt1"/>
                </a:solidFill>
              </a:defRPr>
            </a:lvl9pPr>
          </a:lstStyle>
          <a:p/>
        </p:txBody>
      </p:sp>
      <p:grpSp>
        <p:nvGrpSpPr>
          <p:cNvPr id="65" name="Google Shape;65;p16"/>
          <p:cNvGrpSpPr/>
          <p:nvPr/>
        </p:nvGrpSpPr>
        <p:grpSpPr>
          <a:xfrm>
            <a:off x="-85500" y="-168653"/>
            <a:ext cx="9290344" cy="5426904"/>
            <a:chOff x="-85500" y="-168653"/>
            <a:chExt cx="9290344" cy="5426904"/>
          </a:xfrm>
        </p:grpSpPr>
        <p:grpSp>
          <p:nvGrpSpPr>
            <p:cNvPr id="66" name="Google Shape;66;p16"/>
            <p:cNvGrpSpPr/>
            <p:nvPr/>
          </p:nvGrpSpPr>
          <p:grpSpPr>
            <a:xfrm>
              <a:off x="3870624" y="271731"/>
              <a:ext cx="531017" cy="704779"/>
              <a:chOff x="3870624" y="271731"/>
              <a:chExt cx="531017" cy="704779"/>
            </a:xfrm>
          </p:grpSpPr>
          <p:sp>
            <p:nvSpPr>
              <p:cNvPr id="67" name="Google Shape;67;p16"/>
              <p:cNvSpPr/>
              <p:nvPr/>
            </p:nvSpPr>
            <p:spPr>
              <a:xfrm>
                <a:off x="3870624" y="311200"/>
                <a:ext cx="425807" cy="385849"/>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6"/>
              <p:cNvSpPr/>
              <p:nvPr/>
            </p:nvSpPr>
            <p:spPr>
              <a:xfrm>
                <a:off x="3901992" y="2717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69" name="Google Shape;69;p16"/>
            <p:cNvGrpSpPr/>
            <p:nvPr/>
          </p:nvGrpSpPr>
          <p:grpSpPr>
            <a:xfrm>
              <a:off x="-85500" y="4299338"/>
              <a:ext cx="612915" cy="585559"/>
              <a:chOff x="8158724" y="4646275"/>
              <a:chExt cx="612915" cy="585559"/>
            </a:xfrm>
          </p:grpSpPr>
          <p:sp>
            <p:nvSpPr>
              <p:cNvPr id="70" name="Google Shape;70;p16"/>
              <p:cNvSpPr/>
              <p:nvPr/>
            </p:nvSpPr>
            <p:spPr>
              <a:xfrm>
                <a:off x="8158724" y="4646275"/>
                <a:ext cx="511423" cy="463431"/>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6"/>
              <p:cNvSpPr/>
              <p:nvPr/>
            </p:nvSpPr>
            <p:spPr>
              <a:xfrm>
                <a:off x="8170373" y="4682299"/>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72" name="Google Shape;72;p16"/>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73" name="Google Shape;73;p16"/>
            <p:cNvGrpSpPr/>
            <p:nvPr/>
          </p:nvGrpSpPr>
          <p:grpSpPr>
            <a:xfrm>
              <a:off x="968652" y="3696885"/>
              <a:ext cx="565312" cy="602473"/>
              <a:chOff x="813652" y="3801560"/>
              <a:chExt cx="565312" cy="602473"/>
            </a:xfrm>
          </p:grpSpPr>
          <p:sp>
            <p:nvSpPr>
              <p:cNvPr id="74" name="Google Shape;74;p16"/>
              <p:cNvSpPr/>
              <p:nvPr/>
            </p:nvSpPr>
            <p:spPr>
              <a:xfrm rot="6264782">
                <a:off x="849950" y="3919090"/>
                <a:ext cx="380679" cy="370162"/>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p:cNvSpPr/>
              <p:nvPr/>
            </p:nvSpPr>
            <p:spPr>
              <a:xfrm rot="-1974315">
                <a:off x="996275" y="3825647"/>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76" name="Google Shape;76;p16"/>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7" name="Google Shape;77;p16"/>
            <p:cNvSpPr/>
            <p:nvPr/>
          </p:nvSpPr>
          <p:spPr>
            <a:xfrm>
              <a:off x="8091625" y="827000"/>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8" name="Google Shape;78;p16"/>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9" name="Google Shape;79;p16"/>
            <p:cNvSpPr/>
            <p:nvPr/>
          </p:nvSpPr>
          <p:spPr>
            <a:xfrm rot="-3375824">
              <a:off x="8508205" y="40888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0" name="Google Shape;80;p16"/>
            <p:cNvSpPr/>
            <p:nvPr/>
          </p:nvSpPr>
          <p:spPr>
            <a:xfrm rot="3011666">
              <a:off x="3210524" y="6578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1" name="Google Shape;81;p16"/>
            <p:cNvSpPr/>
            <p:nvPr/>
          </p:nvSpPr>
          <p:spPr>
            <a:xfrm rot="2196195">
              <a:off x="6146037" y="45771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82" name="Google Shape;82;p16"/>
            <p:cNvGrpSpPr/>
            <p:nvPr/>
          </p:nvGrpSpPr>
          <p:grpSpPr>
            <a:xfrm>
              <a:off x="5462677" y="4575203"/>
              <a:ext cx="497752" cy="491681"/>
              <a:chOff x="7559440" y="3972390"/>
              <a:chExt cx="497752" cy="491681"/>
            </a:xfrm>
          </p:grpSpPr>
          <p:sp>
            <p:nvSpPr>
              <p:cNvPr id="83" name="Google Shape;83;p16"/>
              <p:cNvSpPr/>
              <p:nvPr/>
            </p:nvSpPr>
            <p:spPr>
              <a:xfrm rot="1226546">
                <a:off x="7692589" y="4106488"/>
                <a:ext cx="320298" cy="311457"/>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p:nvPr/>
            </p:nvSpPr>
            <p:spPr>
              <a:xfrm rot="9911830">
                <a:off x="7595186" y="4010311"/>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85" name="Google Shape;85;p16"/>
            <p:cNvGrpSpPr/>
            <p:nvPr/>
          </p:nvGrpSpPr>
          <p:grpSpPr>
            <a:xfrm>
              <a:off x="510215" y="271717"/>
              <a:ext cx="557022" cy="619823"/>
              <a:chOff x="510215" y="271717"/>
              <a:chExt cx="557022" cy="619823"/>
            </a:xfrm>
          </p:grpSpPr>
          <p:sp>
            <p:nvSpPr>
              <p:cNvPr id="86" name="Google Shape;86;p16"/>
              <p:cNvSpPr/>
              <p:nvPr/>
            </p:nvSpPr>
            <p:spPr>
              <a:xfrm>
                <a:off x="676827" y="376200"/>
                <a:ext cx="316843" cy="32088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p:nvPr/>
            </p:nvSpPr>
            <p:spPr>
              <a:xfrm>
                <a:off x="510215" y="271717"/>
                <a:ext cx="557022" cy="619823"/>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88" name="Google Shape;88;p16"/>
            <p:cNvSpPr/>
            <p:nvPr/>
          </p:nvSpPr>
          <p:spPr>
            <a:xfrm>
              <a:off x="1778886" y="423708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9" name="Google Shape;89;p16"/>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0" name="Google Shape;90;p16"/>
            <p:cNvSpPr/>
            <p:nvPr/>
          </p:nvSpPr>
          <p:spPr>
            <a:xfrm rot="1185294">
              <a:off x="4798350" y="3885963"/>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1" name="Google Shape;91;p16"/>
            <p:cNvSpPr/>
            <p:nvPr/>
          </p:nvSpPr>
          <p:spPr>
            <a:xfrm>
              <a:off x="1393062" y="748927"/>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2" name="Google Shape;92;p16"/>
            <p:cNvSpPr/>
            <p:nvPr/>
          </p:nvSpPr>
          <p:spPr>
            <a:xfrm>
              <a:off x="7317433" y="2956555"/>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3" name="Google Shape;93;p16"/>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4" name="Google Shape;94;p16"/>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5" name="Google Shape;95;p16"/>
            <p:cNvSpPr/>
            <p:nvPr/>
          </p:nvSpPr>
          <p:spPr>
            <a:xfrm>
              <a:off x="5960437" y="3855732"/>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96" name="Google Shape;96;p16"/>
            <p:cNvGrpSpPr/>
            <p:nvPr/>
          </p:nvGrpSpPr>
          <p:grpSpPr>
            <a:xfrm rot="891035">
              <a:off x="1165229" y="1691730"/>
              <a:ext cx="657771" cy="386113"/>
              <a:chOff x="1429156" y="1387535"/>
              <a:chExt cx="657769" cy="386112"/>
            </a:xfrm>
          </p:grpSpPr>
          <p:sp>
            <p:nvSpPr>
              <p:cNvPr id="97" name="Google Shape;97;p16"/>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8" name="Google Shape;98;p16"/>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99" name="Google Shape;99;p16"/>
            <p:cNvSpPr/>
            <p:nvPr/>
          </p:nvSpPr>
          <p:spPr>
            <a:xfrm rot="-1696692">
              <a:off x="7441723" y="1525254"/>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0" name="Google Shape;100;p16"/>
            <p:cNvSpPr/>
            <p:nvPr/>
          </p:nvSpPr>
          <p:spPr>
            <a:xfrm>
              <a:off x="1161548" y="2558031"/>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01" name="Google Shape;101;p16"/>
            <p:cNvGrpSpPr/>
            <p:nvPr/>
          </p:nvGrpSpPr>
          <p:grpSpPr>
            <a:xfrm>
              <a:off x="346827" y="3411153"/>
              <a:ext cx="376916" cy="455685"/>
              <a:chOff x="1010452" y="1144365"/>
              <a:chExt cx="376916" cy="455685"/>
            </a:xfrm>
          </p:grpSpPr>
          <p:sp>
            <p:nvSpPr>
              <p:cNvPr id="102" name="Google Shape;102;p16"/>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3" name="Google Shape;103;p16"/>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104" name="Google Shape;104;p16"/>
            <p:cNvGrpSpPr/>
            <p:nvPr/>
          </p:nvGrpSpPr>
          <p:grpSpPr>
            <a:xfrm>
              <a:off x="7439637" y="3918577"/>
              <a:ext cx="503800" cy="507307"/>
              <a:chOff x="7439637" y="3918577"/>
              <a:chExt cx="503800" cy="507307"/>
            </a:xfrm>
          </p:grpSpPr>
          <p:sp>
            <p:nvSpPr>
              <p:cNvPr id="105" name="Google Shape;105;p16"/>
              <p:cNvSpPr/>
              <p:nvPr/>
            </p:nvSpPr>
            <p:spPr>
              <a:xfrm>
                <a:off x="7547126" y="4133375"/>
                <a:ext cx="332324"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rot="-1109260">
                <a:off x="7493180" y="397109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07" name="Google Shape;107;p16"/>
            <p:cNvSpPr/>
            <p:nvPr/>
          </p:nvSpPr>
          <p:spPr>
            <a:xfrm>
              <a:off x="6255960" y="79169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8" name="Google Shape;108;p16"/>
            <p:cNvSpPr/>
            <p:nvPr/>
          </p:nvSpPr>
          <p:spPr>
            <a:xfrm rot="1799564">
              <a:off x="7155158"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09" name="Google Shape;109;p16"/>
            <p:cNvGrpSpPr/>
            <p:nvPr/>
          </p:nvGrpSpPr>
          <p:grpSpPr>
            <a:xfrm>
              <a:off x="7413193" y="740389"/>
              <a:ext cx="289739" cy="482318"/>
              <a:chOff x="4912930" y="846902"/>
              <a:chExt cx="289739" cy="482318"/>
            </a:xfrm>
          </p:grpSpPr>
          <p:sp>
            <p:nvSpPr>
              <p:cNvPr id="110" name="Google Shape;110;p16"/>
              <p:cNvSpPr/>
              <p:nvPr/>
            </p:nvSpPr>
            <p:spPr>
              <a:xfrm rot="-539734">
                <a:off x="4946894" y="1102828"/>
                <a:ext cx="216728" cy="210745"/>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p:nvPr/>
            </p:nvSpPr>
            <p:spPr>
              <a:xfrm>
                <a:off x="4912930" y="846902"/>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12" name="Google Shape;112;p16"/>
            <p:cNvSpPr/>
            <p:nvPr/>
          </p:nvSpPr>
          <p:spPr>
            <a:xfrm>
              <a:off x="7082287" y="-53997"/>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3" name="Google Shape;113;p16"/>
            <p:cNvSpPr/>
            <p:nvPr/>
          </p:nvSpPr>
          <p:spPr>
            <a:xfrm>
              <a:off x="4981978" y="271723"/>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14" name="Google Shape;114;p16"/>
            <p:cNvGrpSpPr/>
            <p:nvPr/>
          </p:nvGrpSpPr>
          <p:grpSpPr>
            <a:xfrm>
              <a:off x="7801268" y="2011644"/>
              <a:ext cx="583849" cy="670195"/>
              <a:chOff x="7801268" y="2011644"/>
              <a:chExt cx="583849" cy="670195"/>
            </a:xfrm>
          </p:grpSpPr>
          <p:sp>
            <p:nvSpPr>
              <p:cNvPr id="115" name="Google Shape;115;p16"/>
              <p:cNvSpPr/>
              <p:nvPr/>
            </p:nvSpPr>
            <p:spPr>
              <a:xfrm rot="6678441">
                <a:off x="7840657" y="2123048"/>
                <a:ext cx="518922" cy="409425"/>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p:nvPr/>
            </p:nvSpPr>
            <p:spPr>
              <a:xfrm rot="-1245048">
                <a:off x="7884626" y="209761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117" name="Google Shape;117;p16"/>
            <p:cNvGrpSpPr/>
            <p:nvPr/>
          </p:nvGrpSpPr>
          <p:grpSpPr>
            <a:xfrm>
              <a:off x="286734" y="1360788"/>
              <a:ext cx="437027" cy="515682"/>
              <a:chOff x="286734" y="1360788"/>
              <a:chExt cx="437027" cy="515682"/>
            </a:xfrm>
          </p:grpSpPr>
          <p:sp>
            <p:nvSpPr>
              <p:cNvPr id="118" name="Google Shape;118;p16"/>
              <p:cNvSpPr/>
              <p:nvPr/>
            </p:nvSpPr>
            <p:spPr>
              <a:xfrm>
                <a:off x="286734" y="1396113"/>
                <a:ext cx="288826"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p:nvPr/>
            </p:nvSpPr>
            <p:spPr>
              <a:xfrm>
                <a:off x="313599" y="1360788"/>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20" name="Google Shape;120;p16"/>
            <p:cNvSpPr/>
            <p:nvPr/>
          </p:nvSpPr>
          <p:spPr>
            <a:xfrm>
              <a:off x="2688787" y="4098763"/>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1" name="Google Shape;121;p16"/>
            <p:cNvSpPr/>
            <p:nvPr/>
          </p:nvSpPr>
          <p:spPr>
            <a:xfrm>
              <a:off x="933400" y="10697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2" name="Google Shape;122;p16"/>
            <p:cNvSpPr/>
            <p:nvPr/>
          </p:nvSpPr>
          <p:spPr>
            <a:xfrm>
              <a:off x="8204352" y="3801552"/>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3" name="Google Shape;123;p16"/>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24" name="Google Shape;124;p16"/>
            <p:cNvGrpSpPr/>
            <p:nvPr/>
          </p:nvGrpSpPr>
          <p:grpSpPr>
            <a:xfrm>
              <a:off x="8513660" y="3273951"/>
              <a:ext cx="236955" cy="259508"/>
              <a:chOff x="1624551" y="3569952"/>
              <a:chExt cx="236955" cy="259508"/>
            </a:xfrm>
          </p:grpSpPr>
          <p:sp>
            <p:nvSpPr>
              <p:cNvPr id="125" name="Google Shape;125;p16"/>
              <p:cNvSpPr/>
              <p:nvPr/>
            </p:nvSpPr>
            <p:spPr>
              <a:xfrm>
                <a:off x="1624551" y="3569952"/>
                <a:ext cx="224786" cy="22765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p:nvPr/>
            </p:nvSpPr>
            <p:spPr>
              <a:xfrm>
                <a:off x="1625368" y="3599553"/>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127" name="Google Shape;127;p16"/>
            <p:cNvGrpSpPr/>
            <p:nvPr/>
          </p:nvGrpSpPr>
          <p:grpSpPr>
            <a:xfrm>
              <a:off x="3637530" y="4055057"/>
              <a:ext cx="418773" cy="520154"/>
              <a:chOff x="3637530" y="4055057"/>
              <a:chExt cx="418773" cy="520154"/>
            </a:xfrm>
          </p:grpSpPr>
          <p:sp>
            <p:nvSpPr>
              <p:cNvPr id="128" name="Google Shape;128;p16"/>
              <p:cNvSpPr/>
              <p:nvPr/>
            </p:nvSpPr>
            <p:spPr>
              <a:xfrm rot="5542319">
                <a:off x="3769303" y="4204066"/>
                <a:ext cx="285154" cy="277283"/>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p:nvPr/>
            </p:nvSpPr>
            <p:spPr>
              <a:xfrm rot="9304419">
                <a:off x="3726725" y="4079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30" name="Google Shape;130;p16"/>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1" name="Google Shape;131;p16"/>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2" name="Google Shape;132;p16"/>
            <p:cNvSpPr/>
            <p:nvPr/>
          </p:nvSpPr>
          <p:spPr>
            <a:xfrm>
              <a:off x="1334256" y="207258"/>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3" name="Google Shape;133;p16"/>
            <p:cNvSpPr/>
            <p:nvPr/>
          </p:nvSpPr>
          <p:spPr>
            <a:xfrm>
              <a:off x="7053257" y="37636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4" name="Google Shape;134;p16"/>
            <p:cNvSpPr/>
            <p:nvPr/>
          </p:nvSpPr>
          <p:spPr>
            <a:xfrm>
              <a:off x="711508" y="3001159"/>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5" name="Google Shape;135;p16"/>
            <p:cNvSpPr/>
            <p:nvPr/>
          </p:nvSpPr>
          <p:spPr>
            <a:xfrm>
              <a:off x="8576875" y="255802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6" name="Google Shape;136;p16"/>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37" name="Google Shape;137;p16"/>
            <p:cNvGrpSpPr/>
            <p:nvPr/>
          </p:nvGrpSpPr>
          <p:grpSpPr>
            <a:xfrm>
              <a:off x="6457245" y="4530131"/>
              <a:ext cx="216066" cy="276377"/>
              <a:chOff x="6422295" y="3351500"/>
              <a:chExt cx="252856" cy="323399"/>
            </a:xfrm>
          </p:grpSpPr>
          <p:sp>
            <p:nvSpPr>
              <p:cNvPr id="138" name="Google Shape;138;p16"/>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9" name="Google Shape;139;p16"/>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140" name="Google Shape;140;p16"/>
            <p:cNvGrpSpPr/>
            <p:nvPr/>
          </p:nvGrpSpPr>
          <p:grpSpPr>
            <a:xfrm>
              <a:off x="2318449" y="604142"/>
              <a:ext cx="332332" cy="346582"/>
              <a:chOff x="2318449" y="604142"/>
              <a:chExt cx="332332" cy="346582"/>
            </a:xfrm>
          </p:grpSpPr>
          <p:sp>
            <p:nvSpPr>
              <p:cNvPr id="141" name="Google Shape;141;p16"/>
              <p:cNvSpPr/>
              <p:nvPr/>
            </p:nvSpPr>
            <p:spPr>
              <a:xfrm>
                <a:off x="2361884" y="604142"/>
                <a:ext cx="288826"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43" name="Google Shape;143;p16"/>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44" name="Google Shape;144;p16"/>
            <p:cNvGrpSpPr/>
            <p:nvPr/>
          </p:nvGrpSpPr>
          <p:grpSpPr>
            <a:xfrm>
              <a:off x="1184427" y="4630083"/>
              <a:ext cx="229693" cy="293080"/>
              <a:chOff x="6793660" y="3322411"/>
              <a:chExt cx="268804" cy="342944"/>
            </a:xfrm>
          </p:grpSpPr>
          <p:sp>
            <p:nvSpPr>
              <p:cNvPr id="145" name="Google Shape;145;p16"/>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6" name="Google Shape;146;p16"/>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7" name="Google Shape;147;p16"/>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48" name="Google Shape;148;p16"/>
            <p:cNvSpPr/>
            <p:nvPr/>
          </p:nvSpPr>
          <p:spPr>
            <a:xfrm>
              <a:off x="4843337" y="836403"/>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9" name="Google Shape;149;p16"/>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0" name="Google Shape;150;p16"/>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1" name="Google Shape;151;p16"/>
            <p:cNvSpPr/>
            <p:nvPr/>
          </p:nvSpPr>
          <p:spPr>
            <a:xfrm rot="-2221343">
              <a:off x="1866371" y="3538528"/>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52" name="Google Shape;152;p1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p:cSld name="TITLE_5">
    <p:spTree>
      <p:nvGrpSpPr>
        <p:cNvPr id="153" name="Shape 153"/>
        <p:cNvGrpSpPr/>
        <p:nvPr/>
      </p:nvGrpSpPr>
      <p:grpSpPr>
        <a:xfrm>
          <a:off x="0" y="0"/>
          <a:ext cx="0" cy="0"/>
          <a:chOff x="0" y="0"/>
          <a:chExt cx="0" cy="0"/>
        </a:xfrm>
      </p:grpSpPr>
      <p:sp>
        <p:nvSpPr>
          <p:cNvPr id="154" name="Google Shape;154;p17"/>
          <p:cNvSpPr txBox="1"/>
          <p:nvPr>
            <p:ph type="ctrTitle"/>
          </p:nvPr>
        </p:nvSpPr>
        <p:spPr>
          <a:xfrm>
            <a:off x="829000" y="772625"/>
            <a:ext cx="7146900" cy="1159800"/>
          </a:xfrm>
          <a:prstGeom prst="rect">
            <a:avLst/>
          </a:prstGeom>
        </p:spPr>
        <p:txBody>
          <a:bodyPr anchorCtr="0" anchor="t" bIns="91425" lIns="91425" spcFirstLastPara="1" rIns="91425" wrap="square" tIns="91425">
            <a:normAutofit/>
          </a:bodyPr>
          <a:lstStyle>
            <a:lvl1pPr lvl="0" rtl="0">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grpSp>
        <p:nvGrpSpPr>
          <p:cNvPr id="155" name="Google Shape;155;p17"/>
          <p:cNvGrpSpPr/>
          <p:nvPr/>
        </p:nvGrpSpPr>
        <p:grpSpPr>
          <a:xfrm>
            <a:off x="3409171" y="2429676"/>
            <a:ext cx="5318543" cy="7882145"/>
            <a:chOff x="3485371" y="1424851"/>
            <a:chExt cx="5318543" cy="7882145"/>
          </a:xfrm>
        </p:grpSpPr>
        <p:grpSp>
          <p:nvGrpSpPr>
            <p:cNvPr id="156" name="Google Shape;156;p17"/>
            <p:cNvGrpSpPr/>
            <p:nvPr/>
          </p:nvGrpSpPr>
          <p:grpSpPr>
            <a:xfrm>
              <a:off x="3485371" y="1958251"/>
              <a:ext cx="468816" cy="7120145"/>
              <a:chOff x="1447800" y="152400"/>
              <a:chExt cx="318597" cy="4838699"/>
            </a:xfrm>
          </p:grpSpPr>
          <p:sp>
            <p:nvSpPr>
              <p:cNvPr id="157" name="Google Shape;157;p17"/>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8" name="Google Shape;158;p1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59" name="Google Shape;159;p17"/>
            <p:cNvGrpSpPr/>
            <p:nvPr/>
          </p:nvGrpSpPr>
          <p:grpSpPr>
            <a:xfrm>
              <a:off x="3808592" y="1577251"/>
              <a:ext cx="468816" cy="7120145"/>
              <a:chOff x="1600200" y="152400"/>
              <a:chExt cx="318597" cy="4838699"/>
            </a:xfrm>
          </p:grpSpPr>
          <p:sp>
            <p:nvSpPr>
              <p:cNvPr id="160" name="Google Shape;160;p1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61" name="Google Shape;161;p1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62" name="Google Shape;162;p17"/>
            <p:cNvGrpSpPr/>
            <p:nvPr/>
          </p:nvGrpSpPr>
          <p:grpSpPr>
            <a:xfrm>
              <a:off x="4131812" y="2186851"/>
              <a:ext cx="468816" cy="7120145"/>
              <a:chOff x="533400" y="152400"/>
              <a:chExt cx="318597" cy="4838699"/>
            </a:xfrm>
          </p:grpSpPr>
          <p:sp>
            <p:nvSpPr>
              <p:cNvPr id="163" name="Google Shape;163;p1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64" name="Google Shape;164;p1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65" name="Google Shape;165;p17"/>
            <p:cNvGrpSpPr/>
            <p:nvPr/>
          </p:nvGrpSpPr>
          <p:grpSpPr>
            <a:xfrm>
              <a:off x="4455033" y="1729651"/>
              <a:ext cx="468816" cy="7120145"/>
              <a:chOff x="685800" y="152400"/>
              <a:chExt cx="318597" cy="4838699"/>
            </a:xfrm>
          </p:grpSpPr>
          <p:sp>
            <p:nvSpPr>
              <p:cNvPr id="166" name="Google Shape;166;p1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67" name="Google Shape;167;p1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68" name="Google Shape;168;p17"/>
            <p:cNvGrpSpPr/>
            <p:nvPr/>
          </p:nvGrpSpPr>
          <p:grpSpPr>
            <a:xfrm>
              <a:off x="4778254" y="1424851"/>
              <a:ext cx="468816" cy="7120145"/>
              <a:chOff x="838200" y="152400"/>
              <a:chExt cx="318597" cy="4838699"/>
            </a:xfrm>
          </p:grpSpPr>
          <p:sp>
            <p:nvSpPr>
              <p:cNvPr id="169" name="Google Shape;169;p17"/>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0" name="Google Shape;170;p1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71" name="Google Shape;171;p17"/>
            <p:cNvGrpSpPr/>
            <p:nvPr/>
          </p:nvGrpSpPr>
          <p:grpSpPr>
            <a:xfrm>
              <a:off x="5101474" y="1882051"/>
              <a:ext cx="468816" cy="7120145"/>
              <a:chOff x="990600" y="152400"/>
              <a:chExt cx="318597" cy="4838699"/>
            </a:xfrm>
          </p:grpSpPr>
          <p:sp>
            <p:nvSpPr>
              <p:cNvPr id="172" name="Google Shape;172;p17"/>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3" name="Google Shape;173;p1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74" name="Google Shape;174;p17"/>
            <p:cNvGrpSpPr/>
            <p:nvPr/>
          </p:nvGrpSpPr>
          <p:grpSpPr>
            <a:xfrm>
              <a:off x="5424695" y="1729651"/>
              <a:ext cx="468816" cy="7120145"/>
              <a:chOff x="3663063" y="152400"/>
              <a:chExt cx="318597" cy="4838699"/>
            </a:xfrm>
          </p:grpSpPr>
          <p:sp>
            <p:nvSpPr>
              <p:cNvPr id="175" name="Google Shape;175;p1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6" name="Google Shape;176;p1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77" name="Google Shape;177;p17"/>
            <p:cNvGrpSpPr/>
            <p:nvPr/>
          </p:nvGrpSpPr>
          <p:grpSpPr>
            <a:xfrm>
              <a:off x="5747916" y="2034451"/>
              <a:ext cx="468816" cy="7120145"/>
              <a:chOff x="1295400" y="152400"/>
              <a:chExt cx="318597" cy="4838699"/>
            </a:xfrm>
          </p:grpSpPr>
          <p:sp>
            <p:nvSpPr>
              <p:cNvPr id="178" name="Google Shape;178;p17"/>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9" name="Google Shape;179;p1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180" name="Google Shape;180;p17"/>
            <p:cNvGrpSpPr/>
            <p:nvPr/>
          </p:nvGrpSpPr>
          <p:grpSpPr>
            <a:xfrm>
              <a:off x="6072553" y="1958251"/>
              <a:ext cx="468816" cy="7120145"/>
              <a:chOff x="1447800" y="152400"/>
              <a:chExt cx="318597" cy="4838699"/>
            </a:xfrm>
          </p:grpSpPr>
          <p:sp>
            <p:nvSpPr>
              <p:cNvPr id="181" name="Google Shape;181;p17"/>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2" name="Google Shape;182;p1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83" name="Google Shape;183;p17"/>
            <p:cNvGrpSpPr/>
            <p:nvPr/>
          </p:nvGrpSpPr>
          <p:grpSpPr>
            <a:xfrm>
              <a:off x="6395774" y="1653451"/>
              <a:ext cx="468816" cy="7120145"/>
              <a:chOff x="1600200" y="152400"/>
              <a:chExt cx="318597" cy="4838699"/>
            </a:xfrm>
          </p:grpSpPr>
          <p:sp>
            <p:nvSpPr>
              <p:cNvPr id="184" name="Google Shape;184;p1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5" name="Google Shape;185;p1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86" name="Google Shape;186;p17"/>
            <p:cNvGrpSpPr/>
            <p:nvPr/>
          </p:nvGrpSpPr>
          <p:grpSpPr>
            <a:xfrm>
              <a:off x="6718994" y="1424851"/>
              <a:ext cx="468816" cy="7120145"/>
              <a:chOff x="533400" y="152400"/>
              <a:chExt cx="318597" cy="4838699"/>
            </a:xfrm>
          </p:grpSpPr>
          <p:sp>
            <p:nvSpPr>
              <p:cNvPr id="187" name="Google Shape;187;p1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8" name="Google Shape;188;p1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89" name="Google Shape;189;p17"/>
            <p:cNvGrpSpPr/>
            <p:nvPr/>
          </p:nvGrpSpPr>
          <p:grpSpPr>
            <a:xfrm>
              <a:off x="7042215" y="1501051"/>
              <a:ext cx="468816" cy="7120145"/>
              <a:chOff x="685800" y="152400"/>
              <a:chExt cx="318597" cy="4838699"/>
            </a:xfrm>
          </p:grpSpPr>
          <p:sp>
            <p:nvSpPr>
              <p:cNvPr id="190" name="Google Shape;190;p1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1" name="Google Shape;191;p1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92" name="Google Shape;192;p17"/>
            <p:cNvGrpSpPr/>
            <p:nvPr/>
          </p:nvGrpSpPr>
          <p:grpSpPr>
            <a:xfrm>
              <a:off x="7365436" y="1882051"/>
              <a:ext cx="468816" cy="7120145"/>
              <a:chOff x="838200" y="152400"/>
              <a:chExt cx="318597" cy="4838699"/>
            </a:xfrm>
          </p:grpSpPr>
          <p:sp>
            <p:nvSpPr>
              <p:cNvPr id="193" name="Google Shape;193;p17"/>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4" name="Google Shape;194;p1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95" name="Google Shape;195;p17"/>
            <p:cNvGrpSpPr/>
            <p:nvPr/>
          </p:nvGrpSpPr>
          <p:grpSpPr>
            <a:xfrm>
              <a:off x="7688656" y="1424851"/>
              <a:ext cx="468816" cy="7120145"/>
              <a:chOff x="990600" y="152400"/>
              <a:chExt cx="318597" cy="4838699"/>
            </a:xfrm>
          </p:grpSpPr>
          <p:sp>
            <p:nvSpPr>
              <p:cNvPr id="196" name="Google Shape;196;p17"/>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7" name="Google Shape;197;p1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98" name="Google Shape;198;p17"/>
            <p:cNvGrpSpPr/>
            <p:nvPr/>
          </p:nvGrpSpPr>
          <p:grpSpPr>
            <a:xfrm>
              <a:off x="8011877" y="2186851"/>
              <a:ext cx="468816" cy="7120145"/>
              <a:chOff x="3663063" y="152400"/>
              <a:chExt cx="318597" cy="4838699"/>
            </a:xfrm>
          </p:grpSpPr>
          <p:sp>
            <p:nvSpPr>
              <p:cNvPr id="199" name="Google Shape;199;p1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0" name="Google Shape;200;p1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01" name="Google Shape;201;p17"/>
            <p:cNvGrpSpPr/>
            <p:nvPr/>
          </p:nvGrpSpPr>
          <p:grpSpPr>
            <a:xfrm>
              <a:off x="8335098" y="1805851"/>
              <a:ext cx="468816" cy="7120145"/>
              <a:chOff x="1295400" y="152400"/>
              <a:chExt cx="318597" cy="4838699"/>
            </a:xfrm>
          </p:grpSpPr>
          <p:sp>
            <p:nvSpPr>
              <p:cNvPr id="202" name="Google Shape;202;p17"/>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3" name="Google Shape;203;p1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204" name="Google Shape;204;p17"/>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5">
  <p:cSld name="TITLE_6">
    <p:spTree>
      <p:nvGrpSpPr>
        <p:cNvPr id="205" name="Shape 205"/>
        <p:cNvGrpSpPr/>
        <p:nvPr/>
      </p:nvGrpSpPr>
      <p:grpSpPr>
        <a:xfrm>
          <a:off x="0" y="0"/>
          <a:ext cx="0" cy="0"/>
          <a:chOff x="0" y="0"/>
          <a:chExt cx="0" cy="0"/>
        </a:xfrm>
      </p:grpSpPr>
      <p:sp>
        <p:nvSpPr>
          <p:cNvPr id="206" name="Google Shape;206;p18"/>
          <p:cNvSpPr txBox="1"/>
          <p:nvPr>
            <p:ph type="ctrTitle"/>
          </p:nvPr>
        </p:nvSpPr>
        <p:spPr>
          <a:xfrm>
            <a:off x="829000" y="772625"/>
            <a:ext cx="7146900" cy="1159800"/>
          </a:xfrm>
          <a:prstGeom prst="rect">
            <a:avLst/>
          </a:prstGeom>
        </p:spPr>
        <p:txBody>
          <a:bodyPr anchorCtr="0" anchor="t" bIns="91425" lIns="91425" spcFirstLastPara="1" rIns="91425" wrap="square" tIns="91425">
            <a:normAutofit/>
          </a:bodyPr>
          <a:lstStyle>
            <a:lvl1pPr lvl="0" rtl="0">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grpSp>
        <p:nvGrpSpPr>
          <p:cNvPr id="207" name="Google Shape;207;p18"/>
          <p:cNvGrpSpPr/>
          <p:nvPr/>
        </p:nvGrpSpPr>
        <p:grpSpPr>
          <a:xfrm>
            <a:off x="3409171" y="2429676"/>
            <a:ext cx="5318543" cy="7882145"/>
            <a:chOff x="3485371" y="1424851"/>
            <a:chExt cx="5318543" cy="7882145"/>
          </a:xfrm>
        </p:grpSpPr>
        <p:grpSp>
          <p:nvGrpSpPr>
            <p:cNvPr id="208" name="Google Shape;208;p18"/>
            <p:cNvGrpSpPr/>
            <p:nvPr/>
          </p:nvGrpSpPr>
          <p:grpSpPr>
            <a:xfrm>
              <a:off x="3485371" y="1958251"/>
              <a:ext cx="468816" cy="7120145"/>
              <a:chOff x="1447800" y="152400"/>
              <a:chExt cx="318597" cy="4838699"/>
            </a:xfrm>
          </p:grpSpPr>
          <p:sp>
            <p:nvSpPr>
              <p:cNvPr id="209" name="Google Shape;209;p18"/>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0" name="Google Shape;210;p1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11" name="Google Shape;211;p18"/>
            <p:cNvGrpSpPr/>
            <p:nvPr/>
          </p:nvGrpSpPr>
          <p:grpSpPr>
            <a:xfrm>
              <a:off x="3808592" y="1577251"/>
              <a:ext cx="468816" cy="7120145"/>
              <a:chOff x="1600200" y="152400"/>
              <a:chExt cx="318597" cy="4838699"/>
            </a:xfrm>
          </p:grpSpPr>
          <p:sp>
            <p:nvSpPr>
              <p:cNvPr id="212" name="Google Shape;212;p1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3" name="Google Shape;213;p1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14" name="Google Shape;214;p18"/>
            <p:cNvGrpSpPr/>
            <p:nvPr/>
          </p:nvGrpSpPr>
          <p:grpSpPr>
            <a:xfrm>
              <a:off x="4131812" y="2186851"/>
              <a:ext cx="468816" cy="7120145"/>
              <a:chOff x="533400" y="152400"/>
              <a:chExt cx="318597" cy="4838699"/>
            </a:xfrm>
          </p:grpSpPr>
          <p:sp>
            <p:nvSpPr>
              <p:cNvPr id="215" name="Google Shape;215;p1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6" name="Google Shape;216;p1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17" name="Google Shape;217;p18"/>
            <p:cNvGrpSpPr/>
            <p:nvPr/>
          </p:nvGrpSpPr>
          <p:grpSpPr>
            <a:xfrm>
              <a:off x="4455033" y="1729651"/>
              <a:ext cx="468816" cy="7120145"/>
              <a:chOff x="685800" y="152400"/>
              <a:chExt cx="318597" cy="4838699"/>
            </a:xfrm>
          </p:grpSpPr>
          <p:sp>
            <p:nvSpPr>
              <p:cNvPr id="218" name="Google Shape;218;p1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9" name="Google Shape;219;p1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20" name="Google Shape;220;p18"/>
            <p:cNvGrpSpPr/>
            <p:nvPr/>
          </p:nvGrpSpPr>
          <p:grpSpPr>
            <a:xfrm>
              <a:off x="4778254" y="1424851"/>
              <a:ext cx="468816" cy="7120145"/>
              <a:chOff x="838200" y="152400"/>
              <a:chExt cx="318597" cy="4838699"/>
            </a:xfrm>
          </p:grpSpPr>
          <p:sp>
            <p:nvSpPr>
              <p:cNvPr id="221" name="Google Shape;221;p18"/>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2" name="Google Shape;222;p1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23" name="Google Shape;223;p18"/>
            <p:cNvGrpSpPr/>
            <p:nvPr/>
          </p:nvGrpSpPr>
          <p:grpSpPr>
            <a:xfrm>
              <a:off x="5101474" y="1882051"/>
              <a:ext cx="468816" cy="7120145"/>
              <a:chOff x="990600" y="152400"/>
              <a:chExt cx="318597" cy="4838699"/>
            </a:xfrm>
          </p:grpSpPr>
          <p:sp>
            <p:nvSpPr>
              <p:cNvPr id="224" name="Google Shape;224;p18"/>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5" name="Google Shape;225;p1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26" name="Google Shape;226;p18"/>
            <p:cNvGrpSpPr/>
            <p:nvPr/>
          </p:nvGrpSpPr>
          <p:grpSpPr>
            <a:xfrm>
              <a:off x="5424695" y="1729651"/>
              <a:ext cx="468816" cy="7120145"/>
              <a:chOff x="3663063" y="152400"/>
              <a:chExt cx="318597" cy="4838699"/>
            </a:xfrm>
          </p:grpSpPr>
          <p:sp>
            <p:nvSpPr>
              <p:cNvPr id="227" name="Google Shape;227;p1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8" name="Google Shape;228;p1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29" name="Google Shape;229;p18"/>
            <p:cNvGrpSpPr/>
            <p:nvPr/>
          </p:nvGrpSpPr>
          <p:grpSpPr>
            <a:xfrm>
              <a:off x="5747916" y="2034451"/>
              <a:ext cx="468816" cy="7120145"/>
              <a:chOff x="1295400" y="152400"/>
              <a:chExt cx="318597" cy="4838699"/>
            </a:xfrm>
          </p:grpSpPr>
          <p:sp>
            <p:nvSpPr>
              <p:cNvPr id="230" name="Google Shape;230;p18"/>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1" name="Google Shape;231;p1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232" name="Google Shape;232;p18"/>
            <p:cNvGrpSpPr/>
            <p:nvPr/>
          </p:nvGrpSpPr>
          <p:grpSpPr>
            <a:xfrm>
              <a:off x="6072553" y="1958251"/>
              <a:ext cx="468816" cy="7120145"/>
              <a:chOff x="1447800" y="152400"/>
              <a:chExt cx="318597" cy="4838699"/>
            </a:xfrm>
          </p:grpSpPr>
          <p:sp>
            <p:nvSpPr>
              <p:cNvPr id="233" name="Google Shape;233;p18"/>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4" name="Google Shape;234;p1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35" name="Google Shape;235;p18"/>
            <p:cNvGrpSpPr/>
            <p:nvPr/>
          </p:nvGrpSpPr>
          <p:grpSpPr>
            <a:xfrm>
              <a:off x="6395774" y="1653451"/>
              <a:ext cx="468816" cy="7120145"/>
              <a:chOff x="1600200" y="152400"/>
              <a:chExt cx="318597" cy="4838699"/>
            </a:xfrm>
          </p:grpSpPr>
          <p:sp>
            <p:nvSpPr>
              <p:cNvPr id="236" name="Google Shape;236;p1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7" name="Google Shape;237;p1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38" name="Google Shape;238;p18"/>
            <p:cNvGrpSpPr/>
            <p:nvPr/>
          </p:nvGrpSpPr>
          <p:grpSpPr>
            <a:xfrm>
              <a:off x="6718994" y="1424851"/>
              <a:ext cx="468816" cy="7120145"/>
              <a:chOff x="533400" y="152400"/>
              <a:chExt cx="318597" cy="4838699"/>
            </a:xfrm>
          </p:grpSpPr>
          <p:sp>
            <p:nvSpPr>
              <p:cNvPr id="239" name="Google Shape;239;p1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0" name="Google Shape;240;p1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41" name="Google Shape;241;p18"/>
            <p:cNvGrpSpPr/>
            <p:nvPr/>
          </p:nvGrpSpPr>
          <p:grpSpPr>
            <a:xfrm>
              <a:off x="7042215" y="1501051"/>
              <a:ext cx="468816" cy="7120145"/>
              <a:chOff x="685800" y="152400"/>
              <a:chExt cx="318597" cy="4838699"/>
            </a:xfrm>
          </p:grpSpPr>
          <p:sp>
            <p:nvSpPr>
              <p:cNvPr id="242" name="Google Shape;242;p1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3" name="Google Shape;243;p1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4" name="Google Shape;244;p18"/>
            <p:cNvGrpSpPr/>
            <p:nvPr/>
          </p:nvGrpSpPr>
          <p:grpSpPr>
            <a:xfrm>
              <a:off x="7365436" y="1882051"/>
              <a:ext cx="468816" cy="7120145"/>
              <a:chOff x="838200" y="152400"/>
              <a:chExt cx="318597" cy="4838699"/>
            </a:xfrm>
          </p:grpSpPr>
          <p:sp>
            <p:nvSpPr>
              <p:cNvPr id="245" name="Google Shape;245;p18"/>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6" name="Google Shape;246;p1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47" name="Google Shape;247;p18"/>
            <p:cNvGrpSpPr/>
            <p:nvPr/>
          </p:nvGrpSpPr>
          <p:grpSpPr>
            <a:xfrm>
              <a:off x="7688656" y="1424851"/>
              <a:ext cx="468816" cy="7120145"/>
              <a:chOff x="990600" y="152400"/>
              <a:chExt cx="318597" cy="4838699"/>
            </a:xfrm>
          </p:grpSpPr>
          <p:sp>
            <p:nvSpPr>
              <p:cNvPr id="248" name="Google Shape;248;p18"/>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9" name="Google Shape;249;p1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50" name="Google Shape;250;p18"/>
            <p:cNvGrpSpPr/>
            <p:nvPr/>
          </p:nvGrpSpPr>
          <p:grpSpPr>
            <a:xfrm>
              <a:off x="8011877" y="2186851"/>
              <a:ext cx="468816" cy="7120145"/>
              <a:chOff x="3663063" y="152400"/>
              <a:chExt cx="318597" cy="4838699"/>
            </a:xfrm>
          </p:grpSpPr>
          <p:sp>
            <p:nvSpPr>
              <p:cNvPr id="251" name="Google Shape;251;p1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52" name="Google Shape;252;p1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53" name="Google Shape;253;p18"/>
            <p:cNvGrpSpPr/>
            <p:nvPr/>
          </p:nvGrpSpPr>
          <p:grpSpPr>
            <a:xfrm>
              <a:off x="8335098" y="1805851"/>
              <a:ext cx="468816" cy="7120145"/>
              <a:chOff x="1295400" y="152400"/>
              <a:chExt cx="318597" cy="4838699"/>
            </a:xfrm>
          </p:grpSpPr>
          <p:sp>
            <p:nvSpPr>
              <p:cNvPr id="254" name="Google Shape;254;p18"/>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55" name="Google Shape;255;p1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256" name="Google Shape;256;p18"/>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000000"/>
        </a:solidFill>
      </p:bgPr>
    </p:bg>
    <p:spTree>
      <p:nvGrpSpPr>
        <p:cNvPr id="261" name="Shape 261"/>
        <p:cNvGrpSpPr/>
        <p:nvPr/>
      </p:nvGrpSpPr>
      <p:grpSpPr>
        <a:xfrm>
          <a:off x="0" y="0"/>
          <a:ext cx="0" cy="0"/>
          <a:chOff x="0" y="0"/>
          <a:chExt cx="0" cy="0"/>
        </a:xfrm>
      </p:grpSpPr>
      <p:pic>
        <p:nvPicPr>
          <p:cNvPr id="262" name="Google Shape;262;p20"/>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63" name="Google Shape;263;p20"/>
          <p:cNvPicPr preferRelativeResize="0"/>
          <p:nvPr/>
        </p:nvPicPr>
        <p:blipFill>
          <a:blip r:embed="rId3">
            <a:alphaModFix/>
          </a:blip>
          <a:stretch>
            <a:fillRect/>
          </a:stretch>
        </p:blipFill>
        <p:spPr>
          <a:xfrm>
            <a:off x="2350825" y="972913"/>
            <a:ext cx="5051951" cy="3197675"/>
          </a:xfrm>
          <a:prstGeom prst="rect">
            <a:avLst/>
          </a:prstGeom>
          <a:noFill/>
          <a:ln>
            <a:noFill/>
          </a:ln>
        </p:spPr>
      </p:pic>
      <p:sp>
        <p:nvSpPr>
          <p:cNvPr id="264" name="Google Shape;264;p20"/>
          <p:cNvSpPr txBox="1"/>
          <p:nvPr>
            <p:ph type="ctrTitle"/>
          </p:nvPr>
        </p:nvSpPr>
        <p:spPr>
          <a:xfrm>
            <a:off x="2765775" y="1645750"/>
            <a:ext cx="4227000" cy="1431900"/>
          </a:xfrm>
          <a:prstGeom prst="rect">
            <a:avLst/>
          </a:prstGeom>
        </p:spPr>
        <p:txBody>
          <a:bodyPr anchorCtr="0" anchor="t" bIns="0" lIns="0" spcFirstLastPara="1" rIns="0" wrap="square" tIns="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265" name="Google Shape;265;p20"/>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66" name="Shape 266"/>
        <p:cNvGrpSpPr/>
        <p:nvPr/>
      </p:nvGrpSpPr>
      <p:grpSpPr>
        <a:xfrm>
          <a:off x="0" y="0"/>
          <a:ext cx="0" cy="0"/>
          <a:chOff x="0" y="0"/>
          <a:chExt cx="0" cy="0"/>
        </a:xfrm>
      </p:grpSpPr>
      <p:sp>
        <p:nvSpPr>
          <p:cNvPr id="267" name="Google Shape;267;p21"/>
          <p:cNvSpPr txBox="1"/>
          <p:nvPr>
            <p:ph type="ctrTitle"/>
          </p:nvPr>
        </p:nvSpPr>
        <p:spPr>
          <a:xfrm>
            <a:off x="1519100" y="1142662"/>
            <a:ext cx="6939000" cy="11598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68" name="Google Shape;268;p21"/>
          <p:cNvSpPr txBox="1"/>
          <p:nvPr>
            <p:ph idx="1" type="subTitle"/>
          </p:nvPr>
        </p:nvSpPr>
        <p:spPr>
          <a:xfrm>
            <a:off x="1519100" y="2279990"/>
            <a:ext cx="6939000" cy="7848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69" name="Google Shape;269;p21"/>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70" name="Shape 270"/>
        <p:cNvGrpSpPr/>
        <p:nvPr/>
      </p:nvGrpSpPr>
      <p:grpSpPr>
        <a:xfrm>
          <a:off x="0" y="0"/>
          <a:ext cx="0" cy="0"/>
          <a:chOff x="0" y="0"/>
          <a:chExt cx="0" cy="0"/>
        </a:xfrm>
      </p:grpSpPr>
      <p:sp>
        <p:nvSpPr>
          <p:cNvPr id="271" name="Google Shape;271;p22"/>
          <p:cNvSpPr txBox="1"/>
          <p:nvPr>
            <p:ph idx="1" type="body"/>
          </p:nvPr>
        </p:nvSpPr>
        <p:spPr>
          <a:xfrm>
            <a:off x="1387000" y="1933200"/>
            <a:ext cx="6241500" cy="819900"/>
          </a:xfrm>
          <a:prstGeom prst="rect">
            <a:avLst/>
          </a:prstGeom>
        </p:spPr>
        <p:txBody>
          <a:bodyPr anchorCtr="0" anchor="ctr" bIns="0" lIns="0" spcFirstLastPara="1" rIns="0" wrap="square" tIns="0">
            <a:noAutofit/>
          </a:bodyPr>
          <a:lstStyle>
            <a:lvl1pPr indent="-501650" lvl="0" marL="457200" rtl="0">
              <a:spcBef>
                <a:spcPts val="0"/>
              </a:spcBef>
              <a:spcAft>
                <a:spcPts val="0"/>
              </a:spcAft>
              <a:buSzPts val="4300"/>
              <a:buChar char="•"/>
              <a:defRPr sz="4300"/>
            </a:lvl1pPr>
            <a:lvl2pPr indent="-501650" lvl="1" marL="914400" rtl="0">
              <a:spcBef>
                <a:spcPts val="0"/>
              </a:spcBef>
              <a:spcAft>
                <a:spcPts val="0"/>
              </a:spcAft>
              <a:buSzPts val="4300"/>
              <a:buChar char="•"/>
              <a:defRPr sz="4300"/>
            </a:lvl2pPr>
            <a:lvl3pPr indent="-501650" lvl="2" marL="1371600" rtl="0">
              <a:spcBef>
                <a:spcPts val="0"/>
              </a:spcBef>
              <a:spcAft>
                <a:spcPts val="0"/>
              </a:spcAft>
              <a:buSzPts val="4300"/>
              <a:buChar char="•"/>
              <a:defRPr sz="4300"/>
            </a:lvl3pPr>
            <a:lvl4pPr indent="-501650" lvl="3" marL="1828800" rtl="0">
              <a:spcBef>
                <a:spcPts val="0"/>
              </a:spcBef>
              <a:spcAft>
                <a:spcPts val="0"/>
              </a:spcAft>
              <a:buSzPts val="4300"/>
              <a:buChar char="•"/>
              <a:defRPr sz="4300"/>
            </a:lvl4pPr>
            <a:lvl5pPr indent="-501650" lvl="4" marL="2286000" rtl="0">
              <a:spcBef>
                <a:spcPts val="0"/>
              </a:spcBef>
              <a:spcAft>
                <a:spcPts val="0"/>
              </a:spcAft>
              <a:buSzPts val="4300"/>
              <a:buChar char="•"/>
              <a:defRPr sz="4300"/>
            </a:lvl5pPr>
            <a:lvl6pPr indent="-501650" lvl="5" marL="2743200" rtl="0">
              <a:spcBef>
                <a:spcPts val="0"/>
              </a:spcBef>
              <a:spcAft>
                <a:spcPts val="0"/>
              </a:spcAft>
              <a:buSzPts val="4300"/>
              <a:buChar char="•"/>
              <a:defRPr sz="4300"/>
            </a:lvl6pPr>
            <a:lvl7pPr indent="-501650" lvl="6" marL="3200400" rtl="0">
              <a:spcBef>
                <a:spcPts val="0"/>
              </a:spcBef>
              <a:spcAft>
                <a:spcPts val="0"/>
              </a:spcAft>
              <a:buSzPts val="4300"/>
              <a:buChar char="•"/>
              <a:defRPr sz="4300"/>
            </a:lvl7pPr>
            <a:lvl8pPr indent="-501650" lvl="7" marL="3657600" rtl="0">
              <a:spcBef>
                <a:spcPts val="0"/>
              </a:spcBef>
              <a:spcAft>
                <a:spcPts val="0"/>
              </a:spcAft>
              <a:buSzPts val="4300"/>
              <a:buChar char="•"/>
              <a:defRPr sz="4300"/>
            </a:lvl8pPr>
            <a:lvl9pPr indent="-501650" lvl="8" marL="4114800" rtl="0">
              <a:spcBef>
                <a:spcPts val="0"/>
              </a:spcBef>
              <a:spcAft>
                <a:spcPts val="0"/>
              </a:spcAft>
              <a:buSzPts val="4300"/>
              <a:buChar char="•"/>
              <a:defRPr sz="4300"/>
            </a:lvl9pPr>
          </a:lstStyle>
          <a:p/>
        </p:txBody>
      </p:sp>
      <p:sp>
        <p:nvSpPr>
          <p:cNvPr id="272" name="Google Shape;272;p22"/>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73" name="Shape 273"/>
        <p:cNvGrpSpPr/>
        <p:nvPr/>
      </p:nvGrpSpPr>
      <p:grpSpPr>
        <a:xfrm>
          <a:off x="0" y="0"/>
          <a:ext cx="0" cy="0"/>
          <a:chOff x="0" y="0"/>
          <a:chExt cx="0" cy="0"/>
        </a:xfrm>
      </p:grpSpPr>
      <p:sp>
        <p:nvSpPr>
          <p:cNvPr id="274" name="Google Shape;274;p23"/>
          <p:cNvSpPr txBox="1"/>
          <p:nvPr>
            <p:ph type="title"/>
          </p:nvPr>
        </p:nvSpPr>
        <p:spPr>
          <a:xfrm>
            <a:off x="1411775" y="129768"/>
            <a:ext cx="7273800" cy="857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75" name="Google Shape;275;p23"/>
          <p:cNvSpPr txBox="1"/>
          <p:nvPr>
            <p:ph idx="1" type="body"/>
          </p:nvPr>
        </p:nvSpPr>
        <p:spPr>
          <a:xfrm>
            <a:off x="1411775" y="1287956"/>
            <a:ext cx="7273800" cy="3271200"/>
          </a:xfrm>
          <a:prstGeom prst="rect">
            <a:avLst/>
          </a:prstGeom>
        </p:spPr>
        <p:txBody>
          <a:bodyPr anchorCtr="0" anchor="t" bIns="0" lIns="0" spcFirstLastPara="1" rIns="0" wrap="square" tIns="0">
            <a:no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276" name="Google Shape;276;p23"/>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77" name="Shape 277"/>
        <p:cNvGrpSpPr/>
        <p:nvPr/>
      </p:nvGrpSpPr>
      <p:grpSpPr>
        <a:xfrm>
          <a:off x="0" y="0"/>
          <a:ext cx="0" cy="0"/>
          <a:chOff x="0" y="0"/>
          <a:chExt cx="0" cy="0"/>
        </a:xfrm>
      </p:grpSpPr>
      <p:sp>
        <p:nvSpPr>
          <p:cNvPr id="278" name="Google Shape;278;p24"/>
          <p:cNvSpPr txBox="1"/>
          <p:nvPr>
            <p:ph type="title"/>
          </p:nvPr>
        </p:nvSpPr>
        <p:spPr>
          <a:xfrm>
            <a:off x="1411775" y="129768"/>
            <a:ext cx="7273800" cy="857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79" name="Google Shape;279;p24"/>
          <p:cNvSpPr txBox="1"/>
          <p:nvPr>
            <p:ph idx="1" type="body"/>
          </p:nvPr>
        </p:nvSpPr>
        <p:spPr>
          <a:xfrm>
            <a:off x="1412975" y="1287950"/>
            <a:ext cx="3530700" cy="3236100"/>
          </a:xfrm>
          <a:prstGeom prst="rect">
            <a:avLst/>
          </a:prstGeom>
        </p:spPr>
        <p:txBody>
          <a:bodyPr anchorCtr="0" anchor="t" bIns="0" lIns="0" spcFirstLastPara="1" rIns="0" wrap="square" tIns="0">
            <a:no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280" name="Google Shape;280;p24"/>
          <p:cNvSpPr txBox="1"/>
          <p:nvPr>
            <p:ph idx="2" type="body"/>
          </p:nvPr>
        </p:nvSpPr>
        <p:spPr>
          <a:xfrm>
            <a:off x="5156126" y="1287950"/>
            <a:ext cx="3530700" cy="3236100"/>
          </a:xfrm>
          <a:prstGeom prst="rect">
            <a:avLst/>
          </a:prstGeom>
        </p:spPr>
        <p:txBody>
          <a:bodyPr anchorCtr="0" anchor="t" bIns="0" lIns="0" spcFirstLastPara="1" rIns="0" wrap="square" tIns="0">
            <a:no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281" name="Google Shape;281;p24"/>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82" name="Shape 282"/>
        <p:cNvGrpSpPr/>
        <p:nvPr/>
      </p:nvGrpSpPr>
      <p:grpSpPr>
        <a:xfrm>
          <a:off x="0" y="0"/>
          <a:ext cx="0" cy="0"/>
          <a:chOff x="0" y="0"/>
          <a:chExt cx="0" cy="0"/>
        </a:xfrm>
      </p:grpSpPr>
      <p:sp>
        <p:nvSpPr>
          <p:cNvPr id="283" name="Google Shape;283;p25"/>
          <p:cNvSpPr txBox="1"/>
          <p:nvPr>
            <p:ph type="title"/>
          </p:nvPr>
        </p:nvSpPr>
        <p:spPr>
          <a:xfrm>
            <a:off x="1411775" y="129768"/>
            <a:ext cx="7273800" cy="857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84" name="Google Shape;284;p25"/>
          <p:cNvSpPr txBox="1"/>
          <p:nvPr>
            <p:ph idx="1" type="body"/>
          </p:nvPr>
        </p:nvSpPr>
        <p:spPr>
          <a:xfrm>
            <a:off x="1411775" y="1287950"/>
            <a:ext cx="2238000" cy="3637800"/>
          </a:xfrm>
          <a:prstGeom prst="rect">
            <a:avLst/>
          </a:prstGeom>
        </p:spPr>
        <p:txBody>
          <a:bodyPr anchorCtr="0" anchor="t" bIns="0" lIns="0" spcFirstLastPara="1" rIns="0" wrap="square" tIns="0">
            <a:no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285" name="Google Shape;285;p25"/>
          <p:cNvSpPr txBox="1"/>
          <p:nvPr>
            <p:ph idx="2" type="body"/>
          </p:nvPr>
        </p:nvSpPr>
        <p:spPr>
          <a:xfrm>
            <a:off x="3929671" y="1287950"/>
            <a:ext cx="2238000" cy="3637800"/>
          </a:xfrm>
          <a:prstGeom prst="rect">
            <a:avLst/>
          </a:prstGeom>
        </p:spPr>
        <p:txBody>
          <a:bodyPr anchorCtr="0" anchor="t" bIns="0" lIns="0" spcFirstLastPara="1" rIns="0" wrap="square" tIns="0">
            <a:no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286" name="Google Shape;286;p25"/>
          <p:cNvSpPr txBox="1"/>
          <p:nvPr>
            <p:ph idx="3" type="body"/>
          </p:nvPr>
        </p:nvSpPr>
        <p:spPr>
          <a:xfrm>
            <a:off x="6447566" y="1287950"/>
            <a:ext cx="2238000" cy="3637800"/>
          </a:xfrm>
          <a:prstGeom prst="rect">
            <a:avLst/>
          </a:prstGeom>
        </p:spPr>
        <p:txBody>
          <a:bodyPr anchorCtr="0" anchor="t" bIns="0" lIns="0" spcFirstLastPara="1" rIns="0" wrap="square" tIns="0">
            <a:no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287" name="Google Shape;287;p25"/>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8" name="Shape 288"/>
        <p:cNvGrpSpPr/>
        <p:nvPr/>
      </p:nvGrpSpPr>
      <p:grpSpPr>
        <a:xfrm>
          <a:off x="0" y="0"/>
          <a:ext cx="0" cy="0"/>
          <a:chOff x="0" y="0"/>
          <a:chExt cx="0" cy="0"/>
        </a:xfrm>
      </p:grpSpPr>
      <p:sp>
        <p:nvSpPr>
          <p:cNvPr id="289" name="Google Shape;289;p26"/>
          <p:cNvSpPr txBox="1"/>
          <p:nvPr>
            <p:ph type="title"/>
          </p:nvPr>
        </p:nvSpPr>
        <p:spPr>
          <a:xfrm>
            <a:off x="1411775" y="129768"/>
            <a:ext cx="7273800" cy="857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90" name="Google Shape;290;p26"/>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91" name="Shape 291"/>
        <p:cNvGrpSpPr/>
        <p:nvPr/>
      </p:nvGrpSpPr>
      <p:grpSpPr>
        <a:xfrm>
          <a:off x="0" y="0"/>
          <a:ext cx="0" cy="0"/>
          <a:chOff x="0" y="0"/>
          <a:chExt cx="0" cy="0"/>
        </a:xfrm>
      </p:grpSpPr>
      <p:sp>
        <p:nvSpPr>
          <p:cNvPr id="292" name="Google Shape;292;p27"/>
          <p:cNvSpPr txBox="1"/>
          <p:nvPr>
            <p:ph idx="1" type="body"/>
          </p:nvPr>
        </p:nvSpPr>
        <p:spPr>
          <a:xfrm>
            <a:off x="1411775" y="4270412"/>
            <a:ext cx="7275000" cy="519600"/>
          </a:xfrm>
          <a:prstGeom prst="rect">
            <a:avLst/>
          </a:prstGeom>
        </p:spPr>
        <p:txBody>
          <a:bodyPr anchorCtr="0" anchor="t" bIns="0" lIns="0" spcFirstLastPara="1" rIns="0" wrap="square" tIns="0">
            <a:noAutofit/>
          </a:bodyPr>
          <a:lstStyle>
            <a:lvl1pPr indent="-228600" lvl="0" marL="457200" rtl="0">
              <a:spcBef>
                <a:spcPts val="360"/>
              </a:spcBef>
              <a:spcAft>
                <a:spcPts val="0"/>
              </a:spcAft>
              <a:buSzPts val="1800"/>
              <a:buNone/>
              <a:defRPr sz="1800"/>
            </a:lvl1pPr>
          </a:lstStyle>
          <a:p/>
        </p:txBody>
      </p:sp>
      <p:sp>
        <p:nvSpPr>
          <p:cNvPr id="293" name="Google Shape;293;p27"/>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4" name="Shape 294"/>
        <p:cNvGrpSpPr/>
        <p:nvPr/>
      </p:nvGrpSpPr>
      <p:grpSpPr>
        <a:xfrm>
          <a:off x="0" y="0"/>
          <a:ext cx="0" cy="0"/>
          <a:chOff x="0" y="0"/>
          <a:chExt cx="0" cy="0"/>
        </a:xfrm>
      </p:grpSpPr>
      <p:sp>
        <p:nvSpPr>
          <p:cNvPr id="295" name="Google Shape;295;p28"/>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26.xml"/><Relationship Id="rId1" Type="http://schemas.openxmlformats.org/officeDocument/2006/relationships/image" Target="../media/image9.jp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257" name="Shape 257"/>
        <p:cNvGrpSpPr/>
        <p:nvPr/>
      </p:nvGrpSpPr>
      <p:grpSpPr>
        <a:xfrm>
          <a:off x="0" y="0"/>
          <a:ext cx="0" cy="0"/>
          <a:chOff x="0" y="0"/>
          <a:chExt cx="0" cy="0"/>
        </a:xfrm>
      </p:grpSpPr>
      <p:sp>
        <p:nvSpPr>
          <p:cNvPr id="258" name="Google Shape;258;p19"/>
          <p:cNvSpPr txBox="1"/>
          <p:nvPr>
            <p:ph type="title"/>
          </p:nvPr>
        </p:nvSpPr>
        <p:spPr>
          <a:xfrm>
            <a:off x="1411775" y="129768"/>
            <a:ext cx="7273800" cy="857400"/>
          </a:xfrm>
          <a:prstGeom prst="rect">
            <a:avLst/>
          </a:prstGeom>
          <a:noFill/>
          <a:ln>
            <a:noFill/>
          </a:ln>
        </p:spPr>
        <p:txBody>
          <a:bodyPr anchorCtr="0" anchor="b" bIns="0" lIns="0" spcFirstLastPara="1" rIns="0" wrap="square" tIns="0">
            <a:noAutofit/>
          </a:bodyPr>
          <a:lstStyle>
            <a:lvl1pPr lvl="0" rtl="0">
              <a:spcBef>
                <a:spcPts val="0"/>
              </a:spcBef>
              <a:spcAft>
                <a:spcPts val="0"/>
              </a:spcAft>
              <a:buClr>
                <a:schemeClr val="dk1"/>
              </a:buClr>
              <a:buSzPts val="3200"/>
              <a:buFont typeface="Amatic SC"/>
              <a:buNone/>
              <a:defRPr b="1" sz="3200">
                <a:solidFill>
                  <a:schemeClr val="dk1"/>
                </a:solidFill>
                <a:latin typeface="Amatic SC"/>
                <a:ea typeface="Amatic SC"/>
                <a:cs typeface="Amatic SC"/>
                <a:sym typeface="Amatic SC"/>
              </a:defRPr>
            </a:lvl1pPr>
            <a:lvl2pPr lvl="1" rtl="0">
              <a:spcBef>
                <a:spcPts val="0"/>
              </a:spcBef>
              <a:spcAft>
                <a:spcPts val="0"/>
              </a:spcAft>
              <a:buClr>
                <a:schemeClr val="dk1"/>
              </a:buClr>
              <a:buSzPts val="3200"/>
              <a:buFont typeface="Amatic SC"/>
              <a:buNone/>
              <a:defRPr b="1" sz="3200">
                <a:solidFill>
                  <a:schemeClr val="dk1"/>
                </a:solidFill>
                <a:latin typeface="Amatic SC"/>
                <a:ea typeface="Amatic SC"/>
                <a:cs typeface="Amatic SC"/>
                <a:sym typeface="Amatic SC"/>
              </a:defRPr>
            </a:lvl2pPr>
            <a:lvl3pPr lvl="2" rtl="0">
              <a:spcBef>
                <a:spcPts val="0"/>
              </a:spcBef>
              <a:spcAft>
                <a:spcPts val="0"/>
              </a:spcAft>
              <a:buClr>
                <a:schemeClr val="dk1"/>
              </a:buClr>
              <a:buSzPts val="3200"/>
              <a:buFont typeface="Amatic SC"/>
              <a:buNone/>
              <a:defRPr b="1" sz="3200">
                <a:solidFill>
                  <a:schemeClr val="dk1"/>
                </a:solidFill>
                <a:latin typeface="Amatic SC"/>
                <a:ea typeface="Amatic SC"/>
                <a:cs typeface="Amatic SC"/>
                <a:sym typeface="Amatic SC"/>
              </a:defRPr>
            </a:lvl3pPr>
            <a:lvl4pPr lvl="3" rtl="0">
              <a:spcBef>
                <a:spcPts val="0"/>
              </a:spcBef>
              <a:spcAft>
                <a:spcPts val="0"/>
              </a:spcAft>
              <a:buClr>
                <a:schemeClr val="dk1"/>
              </a:buClr>
              <a:buSzPts val="3200"/>
              <a:buFont typeface="Amatic SC"/>
              <a:buNone/>
              <a:defRPr b="1" sz="3200">
                <a:solidFill>
                  <a:schemeClr val="dk1"/>
                </a:solidFill>
                <a:latin typeface="Amatic SC"/>
                <a:ea typeface="Amatic SC"/>
                <a:cs typeface="Amatic SC"/>
                <a:sym typeface="Amatic SC"/>
              </a:defRPr>
            </a:lvl4pPr>
            <a:lvl5pPr lvl="4" rtl="0">
              <a:spcBef>
                <a:spcPts val="0"/>
              </a:spcBef>
              <a:spcAft>
                <a:spcPts val="0"/>
              </a:spcAft>
              <a:buClr>
                <a:schemeClr val="dk1"/>
              </a:buClr>
              <a:buSzPts val="3200"/>
              <a:buFont typeface="Amatic SC"/>
              <a:buNone/>
              <a:defRPr b="1" sz="3200">
                <a:solidFill>
                  <a:schemeClr val="dk1"/>
                </a:solidFill>
                <a:latin typeface="Amatic SC"/>
                <a:ea typeface="Amatic SC"/>
                <a:cs typeface="Amatic SC"/>
                <a:sym typeface="Amatic SC"/>
              </a:defRPr>
            </a:lvl5pPr>
            <a:lvl6pPr lvl="5" rtl="0">
              <a:spcBef>
                <a:spcPts val="0"/>
              </a:spcBef>
              <a:spcAft>
                <a:spcPts val="0"/>
              </a:spcAft>
              <a:buClr>
                <a:schemeClr val="dk1"/>
              </a:buClr>
              <a:buSzPts val="3200"/>
              <a:buFont typeface="Amatic SC"/>
              <a:buNone/>
              <a:defRPr b="1" sz="3200">
                <a:solidFill>
                  <a:schemeClr val="dk1"/>
                </a:solidFill>
                <a:latin typeface="Amatic SC"/>
                <a:ea typeface="Amatic SC"/>
                <a:cs typeface="Amatic SC"/>
                <a:sym typeface="Amatic SC"/>
              </a:defRPr>
            </a:lvl6pPr>
            <a:lvl7pPr lvl="6" rtl="0">
              <a:spcBef>
                <a:spcPts val="0"/>
              </a:spcBef>
              <a:spcAft>
                <a:spcPts val="0"/>
              </a:spcAft>
              <a:buClr>
                <a:schemeClr val="dk1"/>
              </a:buClr>
              <a:buSzPts val="3200"/>
              <a:buFont typeface="Amatic SC"/>
              <a:buNone/>
              <a:defRPr b="1" sz="3200">
                <a:solidFill>
                  <a:schemeClr val="dk1"/>
                </a:solidFill>
                <a:latin typeface="Amatic SC"/>
                <a:ea typeface="Amatic SC"/>
                <a:cs typeface="Amatic SC"/>
                <a:sym typeface="Amatic SC"/>
              </a:defRPr>
            </a:lvl7pPr>
            <a:lvl8pPr lvl="7" rtl="0">
              <a:spcBef>
                <a:spcPts val="0"/>
              </a:spcBef>
              <a:spcAft>
                <a:spcPts val="0"/>
              </a:spcAft>
              <a:buClr>
                <a:schemeClr val="dk1"/>
              </a:buClr>
              <a:buSzPts val="3200"/>
              <a:buFont typeface="Amatic SC"/>
              <a:buNone/>
              <a:defRPr b="1" sz="3200">
                <a:solidFill>
                  <a:schemeClr val="dk1"/>
                </a:solidFill>
                <a:latin typeface="Amatic SC"/>
                <a:ea typeface="Amatic SC"/>
                <a:cs typeface="Amatic SC"/>
                <a:sym typeface="Amatic SC"/>
              </a:defRPr>
            </a:lvl8pPr>
            <a:lvl9pPr lvl="8" rtl="0">
              <a:spcBef>
                <a:spcPts val="0"/>
              </a:spcBef>
              <a:spcAft>
                <a:spcPts val="0"/>
              </a:spcAft>
              <a:buClr>
                <a:schemeClr val="dk1"/>
              </a:buClr>
              <a:buSzPts val="3200"/>
              <a:buFont typeface="Amatic SC"/>
              <a:buNone/>
              <a:defRPr b="1" sz="3200">
                <a:solidFill>
                  <a:schemeClr val="dk1"/>
                </a:solidFill>
                <a:latin typeface="Amatic SC"/>
                <a:ea typeface="Amatic SC"/>
                <a:cs typeface="Amatic SC"/>
                <a:sym typeface="Amatic SC"/>
              </a:defRPr>
            </a:lvl9pPr>
          </a:lstStyle>
          <a:p/>
        </p:txBody>
      </p:sp>
      <p:sp>
        <p:nvSpPr>
          <p:cNvPr id="259" name="Google Shape;259;p19"/>
          <p:cNvSpPr txBox="1"/>
          <p:nvPr>
            <p:ph idx="1" type="body"/>
          </p:nvPr>
        </p:nvSpPr>
        <p:spPr>
          <a:xfrm>
            <a:off x="1411775" y="1287956"/>
            <a:ext cx="7273800" cy="3271200"/>
          </a:xfrm>
          <a:prstGeom prst="rect">
            <a:avLst/>
          </a:prstGeom>
          <a:noFill/>
          <a:ln>
            <a:noFill/>
          </a:ln>
        </p:spPr>
        <p:txBody>
          <a:bodyPr anchorCtr="0" anchor="t" bIns="0" lIns="0" spcFirstLastPara="1" rIns="0" wrap="square" tIns="0">
            <a:noAutofit/>
          </a:bodyPr>
          <a:lstStyle>
            <a:lvl1pPr indent="-368300" lvl="0" marL="457200" rtl="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1pPr>
            <a:lvl2pPr indent="-368300" lvl="1" marL="914400" rtl="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2pPr>
            <a:lvl3pPr indent="-368300" lvl="2" marL="1371600" rtl="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3pPr>
            <a:lvl4pPr indent="-368300" lvl="3" marL="1828800" rtl="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4pPr>
            <a:lvl5pPr indent="-368300" lvl="4" marL="2286000" rtl="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5pPr>
            <a:lvl6pPr indent="-368300" lvl="5" marL="2743200" rtl="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6pPr>
            <a:lvl7pPr indent="-368300" lvl="6" marL="3200400" rtl="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7pPr>
            <a:lvl8pPr indent="-368300" lvl="7" marL="3657600" rtl="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8pPr>
            <a:lvl9pPr indent="-368300" lvl="8" marL="4114800" rtl="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9pPr>
          </a:lstStyle>
          <a:p/>
        </p:txBody>
      </p:sp>
      <p:sp>
        <p:nvSpPr>
          <p:cNvPr id="260" name="Google Shape;260;p19"/>
          <p:cNvSpPr txBox="1"/>
          <p:nvPr>
            <p:ph idx="12" type="sldNum"/>
          </p:nvPr>
        </p:nvSpPr>
        <p:spPr>
          <a:xfrm>
            <a:off x="8404384" y="254051"/>
            <a:ext cx="548700" cy="393600"/>
          </a:xfrm>
          <a:prstGeom prst="rect">
            <a:avLst/>
          </a:prstGeom>
          <a:noFill/>
          <a:ln>
            <a:noFill/>
          </a:ln>
        </p:spPr>
        <p:txBody>
          <a:bodyPr anchorCtr="0" anchor="ctr" bIns="0" lIns="0" spcFirstLastPara="1" rIns="0" wrap="square" tIns="0">
            <a:noAutofit/>
          </a:bodyPr>
          <a:lstStyle>
            <a:lvl1pPr lvl="0" rtl="0" algn="r">
              <a:buNone/>
              <a:defRPr>
                <a:solidFill>
                  <a:srgbClr val="6CC2DC"/>
                </a:solidFill>
                <a:latin typeface="Caveat"/>
                <a:ea typeface="Caveat"/>
                <a:cs typeface="Caveat"/>
                <a:sym typeface="Caveat"/>
              </a:defRPr>
            </a:lvl1pPr>
            <a:lvl2pPr lvl="1" rtl="0" algn="r">
              <a:buNone/>
              <a:defRPr>
                <a:solidFill>
                  <a:srgbClr val="6CC2DC"/>
                </a:solidFill>
                <a:latin typeface="Caveat"/>
                <a:ea typeface="Caveat"/>
                <a:cs typeface="Caveat"/>
                <a:sym typeface="Caveat"/>
              </a:defRPr>
            </a:lvl2pPr>
            <a:lvl3pPr lvl="2" rtl="0" algn="r">
              <a:buNone/>
              <a:defRPr>
                <a:solidFill>
                  <a:srgbClr val="6CC2DC"/>
                </a:solidFill>
                <a:latin typeface="Caveat"/>
                <a:ea typeface="Caveat"/>
                <a:cs typeface="Caveat"/>
                <a:sym typeface="Caveat"/>
              </a:defRPr>
            </a:lvl3pPr>
            <a:lvl4pPr lvl="3" rtl="0" algn="r">
              <a:buNone/>
              <a:defRPr>
                <a:solidFill>
                  <a:srgbClr val="6CC2DC"/>
                </a:solidFill>
                <a:latin typeface="Caveat"/>
                <a:ea typeface="Caveat"/>
                <a:cs typeface="Caveat"/>
                <a:sym typeface="Caveat"/>
              </a:defRPr>
            </a:lvl4pPr>
            <a:lvl5pPr lvl="4" rtl="0" algn="r">
              <a:buNone/>
              <a:defRPr>
                <a:solidFill>
                  <a:srgbClr val="6CC2DC"/>
                </a:solidFill>
                <a:latin typeface="Caveat"/>
                <a:ea typeface="Caveat"/>
                <a:cs typeface="Caveat"/>
                <a:sym typeface="Caveat"/>
              </a:defRPr>
            </a:lvl5pPr>
            <a:lvl6pPr lvl="5" rtl="0" algn="r">
              <a:buNone/>
              <a:defRPr>
                <a:solidFill>
                  <a:srgbClr val="6CC2DC"/>
                </a:solidFill>
                <a:latin typeface="Caveat"/>
                <a:ea typeface="Caveat"/>
                <a:cs typeface="Caveat"/>
                <a:sym typeface="Caveat"/>
              </a:defRPr>
            </a:lvl6pPr>
            <a:lvl7pPr lvl="6" rtl="0" algn="r">
              <a:buNone/>
              <a:defRPr>
                <a:solidFill>
                  <a:srgbClr val="6CC2DC"/>
                </a:solidFill>
                <a:latin typeface="Caveat"/>
                <a:ea typeface="Caveat"/>
                <a:cs typeface="Caveat"/>
                <a:sym typeface="Caveat"/>
              </a:defRPr>
            </a:lvl7pPr>
            <a:lvl8pPr lvl="7" rtl="0" algn="r">
              <a:buNone/>
              <a:defRPr>
                <a:solidFill>
                  <a:srgbClr val="6CC2DC"/>
                </a:solidFill>
                <a:latin typeface="Caveat"/>
                <a:ea typeface="Caveat"/>
                <a:cs typeface="Caveat"/>
                <a:sym typeface="Caveat"/>
              </a:defRPr>
            </a:lvl8pPr>
            <a:lvl9pPr lvl="8" rtl="0" algn="r">
              <a:buNone/>
              <a:defRPr>
                <a:solidFill>
                  <a:srgbClr val="6CC2DC"/>
                </a:solidFill>
                <a:latin typeface="Caveat"/>
                <a:ea typeface="Caveat"/>
                <a:cs typeface="Caveat"/>
                <a:sym typeface="Cave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hyperlink" Target="https://twitter.com/crayolaedu/with_replies"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9"/>
          <p:cNvSpPr txBox="1"/>
          <p:nvPr>
            <p:ph type="ctrTitle"/>
          </p:nvPr>
        </p:nvSpPr>
        <p:spPr>
          <a:xfrm>
            <a:off x="2765775" y="1645750"/>
            <a:ext cx="4227000" cy="143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lang="en" sz="4280">
                <a:latin typeface="Amatic SC"/>
                <a:ea typeface="Amatic SC"/>
                <a:cs typeface="Amatic SC"/>
                <a:sym typeface="Amatic SC"/>
              </a:rPr>
              <a:t>Get Ready to go Back to School</a:t>
            </a:r>
            <a:endParaRPr sz="4280">
              <a:latin typeface="Amatic SC"/>
              <a:ea typeface="Amatic SC"/>
              <a:cs typeface="Amatic SC"/>
              <a:sym typeface="Amatic SC"/>
            </a:endParaRPr>
          </a:p>
          <a:p>
            <a:pPr indent="0" lvl="0" marL="0" rtl="0" algn="ctr">
              <a:spcBef>
                <a:spcPts val="0"/>
              </a:spcBef>
              <a:spcAft>
                <a:spcPts val="0"/>
              </a:spcAft>
              <a:buSzPts val="990"/>
              <a:buNone/>
            </a:pPr>
            <a:r>
              <a:t/>
            </a:r>
            <a:endParaRPr sz="4320"/>
          </a:p>
        </p:txBody>
      </p:sp>
      <p:pic>
        <p:nvPicPr>
          <p:cNvPr id="301" name="Google Shape;301;p29"/>
          <p:cNvPicPr preferRelativeResize="0"/>
          <p:nvPr/>
        </p:nvPicPr>
        <p:blipFill>
          <a:blip r:embed="rId3">
            <a:alphaModFix/>
          </a:blip>
          <a:stretch>
            <a:fillRect/>
          </a:stretch>
        </p:blipFill>
        <p:spPr>
          <a:xfrm>
            <a:off x="4414625" y="1169675"/>
            <a:ext cx="929300" cy="583700"/>
          </a:xfrm>
          <a:prstGeom prst="rect">
            <a:avLst/>
          </a:prstGeom>
          <a:noFill/>
          <a:ln>
            <a:noFill/>
          </a:ln>
        </p:spPr>
      </p:pic>
      <p:sp>
        <p:nvSpPr>
          <p:cNvPr id="302" name="Google Shape;302;p29"/>
          <p:cNvSpPr txBox="1"/>
          <p:nvPr/>
        </p:nvSpPr>
        <p:spPr>
          <a:xfrm>
            <a:off x="2765775" y="3142675"/>
            <a:ext cx="4297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Amatic SC"/>
                <a:ea typeface="Amatic SC"/>
                <a:cs typeface="Amatic SC"/>
                <a:sym typeface="Amatic SC"/>
              </a:rPr>
              <a:t>Bobbie Adelson, Kendra Folks, Valerie Conolly, and Zakareya Alsaleh</a:t>
            </a:r>
            <a:endParaRPr sz="1600">
              <a:solidFill>
                <a:schemeClr val="dk1"/>
              </a:solidFill>
              <a:latin typeface="Amatic SC"/>
              <a:ea typeface="Amatic SC"/>
              <a:cs typeface="Amatic SC"/>
              <a:sym typeface="Amatic SC"/>
            </a:endParaRPr>
          </a:p>
          <a:p>
            <a:pPr indent="0" lvl="0" marL="0" rtl="0" algn="ctr">
              <a:spcBef>
                <a:spcPts val="0"/>
              </a:spcBef>
              <a:spcAft>
                <a:spcPts val="0"/>
              </a:spcAft>
              <a:buNone/>
            </a:pPr>
            <a:r>
              <a:rPr lang="en" sz="1600">
                <a:solidFill>
                  <a:schemeClr val="dk1"/>
                </a:solidFill>
                <a:latin typeface="Amatic SC"/>
                <a:ea typeface="Amatic SC"/>
                <a:cs typeface="Amatic SC"/>
                <a:sym typeface="Amatic SC"/>
              </a:rPr>
              <a:t>3/10/22</a:t>
            </a:r>
            <a:endParaRPr sz="1600">
              <a:solidFill>
                <a:schemeClr val="dk1"/>
              </a:solidFill>
              <a:latin typeface="Amatic SC"/>
              <a:ea typeface="Amatic SC"/>
              <a:cs typeface="Amatic SC"/>
              <a:sym typeface="Amatic SC"/>
            </a:endParaRPr>
          </a:p>
        </p:txBody>
      </p:sp>
      <p:sp>
        <p:nvSpPr>
          <p:cNvPr id="303" name="Google Shape;303;p29"/>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8"/>
          <p:cNvSpPr txBox="1"/>
          <p:nvPr>
            <p:ph idx="4294967295" type="ctrTitle"/>
          </p:nvPr>
        </p:nvSpPr>
        <p:spPr>
          <a:xfrm>
            <a:off x="1354375" y="1523375"/>
            <a:ext cx="70500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0" lang="en" sz="6800">
                <a:solidFill>
                  <a:schemeClr val="accent6"/>
                </a:solidFill>
              </a:rPr>
              <a:t>Strategic Recommendations</a:t>
            </a:r>
            <a:endParaRPr b="0" sz="6800">
              <a:solidFill>
                <a:schemeClr val="accent6"/>
              </a:solidFill>
            </a:endParaRPr>
          </a:p>
        </p:txBody>
      </p:sp>
      <p:sp>
        <p:nvSpPr>
          <p:cNvPr id="379" name="Google Shape;379;p38"/>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9"/>
          <p:cNvSpPr txBox="1"/>
          <p:nvPr>
            <p:ph type="title"/>
          </p:nvPr>
        </p:nvSpPr>
        <p:spPr>
          <a:xfrm>
            <a:off x="1327975" y="1"/>
            <a:ext cx="7273800" cy="873000"/>
          </a:xfrm>
          <a:prstGeom prst="rect">
            <a:avLst/>
          </a:prstGeom>
        </p:spPr>
        <p:txBody>
          <a:bodyPr anchorCtr="0" anchor="b" bIns="0" lIns="0" spcFirstLastPara="1" rIns="0" wrap="square" tIns="0">
            <a:noAutofit/>
          </a:bodyPr>
          <a:lstStyle/>
          <a:p>
            <a:pPr indent="0" lvl="0" marL="0" rtl="0" algn="l">
              <a:lnSpc>
                <a:spcPct val="115000"/>
              </a:lnSpc>
              <a:spcBef>
                <a:spcPts val="1200"/>
              </a:spcBef>
              <a:spcAft>
                <a:spcPts val="1200"/>
              </a:spcAft>
              <a:buNone/>
            </a:pPr>
            <a:r>
              <a:rPr b="0" lang="en" sz="3500">
                <a:solidFill>
                  <a:schemeClr val="accent6"/>
                </a:solidFill>
              </a:rPr>
              <a:t>Proposed goals and objectives + key messages</a:t>
            </a:r>
            <a:endParaRPr sz="3600">
              <a:solidFill>
                <a:schemeClr val="accent6"/>
              </a:solidFill>
            </a:endParaRPr>
          </a:p>
        </p:txBody>
      </p:sp>
      <p:sp>
        <p:nvSpPr>
          <p:cNvPr id="385" name="Google Shape;385;p39"/>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86" name="Google Shape;386;p39"/>
          <p:cNvSpPr txBox="1"/>
          <p:nvPr>
            <p:ph idx="1" type="body"/>
          </p:nvPr>
        </p:nvSpPr>
        <p:spPr>
          <a:xfrm>
            <a:off x="1327975" y="305781"/>
            <a:ext cx="7273800" cy="3271200"/>
          </a:xfrm>
          <a:prstGeom prst="rect">
            <a:avLst/>
          </a:prstGeom>
        </p:spPr>
        <p:txBody>
          <a:bodyPr anchorCtr="0" anchor="t" bIns="0" lIns="0" spcFirstLastPara="1" rIns="0" wrap="square" tIns="0">
            <a:noAutofit/>
          </a:bodyPr>
          <a:lstStyle/>
          <a:p>
            <a:pPr indent="0" lvl="0" marL="0" rtl="0" algn="l">
              <a:lnSpc>
                <a:spcPct val="115000"/>
              </a:lnSpc>
              <a:spcBef>
                <a:spcPts val="1600"/>
              </a:spcBef>
              <a:spcAft>
                <a:spcPts val="0"/>
              </a:spcAft>
              <a:buNone/>
            </a:pPr>
            <a:r>
              <a:rPr lang="en" sz="2400"/>
              <a:t>Goal:</a:t>
            </a:r>
            <a:r>
              <a:rPr lang="en" sz="2400">
                <a:solidFill>
                  <a:srgbClr val="434343"/>
                </a:solidFill>
              </a:rPr>
              <a:t> </a:t>
            </a:r>
            <a:r>
              <a:rPr lang="en" sz="1600">
                <a:solidFill>
                  <a:srgbClr val="000000"/>
                </a:solidFill>
              </a:rPr>
              <a:t>The goal for Crayola is to increase sales for the 2022 back-to-school season and to inspire and educate children, teachers, and parents about the values of diversity and equality. </a:t>
            </a:r>
            <a:endParaRPr sz="1600">
              <a:solidFill>
                <a:srgbClr val="000000"/>
              </a:solidFill>
            </a:endParaRPr>
          </a:p>
          <a:p>
            <a:pPr indent="0" lvl="0" marL="0" rtl="0" algn="l">
              <a:lnSpc>
                <a:spcPct val="115000"/>
              </a:lnSpc>
              <a:spcBef>
                <a:spcPts val="1600"/>
              </a:spcBef>
              <a:spcAft>
                <a:spcPts val="0"/>
              </a:spcAft>
              <a:buNone/>
            </a:pPr>
            <a:r>
              <a:rPr lang="en" sz="2400"/>
              <a:t>Objectives:</a:t>
            </a:r>
            <a:endParaRPr sz="2400"/>
          </a:p>
          <a:p>
            <a:pPr indent="-323850" lvl="0" marL="457200" rtl="0" algn="l">
              <a:lnSpc>
                <a:spcPct val="115000"/>
              </a:lnSpc>
              <a:spcBef>
                <a:spcPts val="400"/>
              </a:spcBef>
              <a:spcAft>
                <a:spcPts val="0"/>
              </a:spcAft>
              <a:buClr>
                <a:srgbClr val="000000"/>
              </a:buClr>
              <a:buSzPts val="1500"/>
              <a:buChar char="★"/>
            </a:pPr>
            <a:r>
              <a:rPr lang="en" sz="1500">
                <a:solidFill>
                  <a:srgbClr val="000000"/>
                </a:solidFill>
              </a:rPr>
              <a:t>To promote Crayola’s new product line “Colors of the World” during the back-to-school season to teachers and students by measuring the sales of the products in the line and elaborating a social media campaign around the Colors of the World to emphasize diversity, equity, and inclusion for Crayola as a brand. </a:t>
            </a:r>
            <a:endParaRPr sz="15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500">
                <a:solidFill>
                  <a:srgbClr val="000000"/>
                </a:solidFill>
              </a:rPr>
              <a:t>To increase media relations to our target audiences of teachers, parents, and students before the back-to-school season and measure media engagement and </a:t>
            </a:r>
            <a:r>
              <a:rPr lang="en" sz="1400">
                <a:solidFill>
                  <a:srgbClr val="000000"/>
                </a:solidFill>
              </a:rPr>
              <a:t>creating a platform for teachers to post how their student’s art using Crayola’s products and allow teachers to share ideas and highlight creativity in the classroom.</a:t>
            </a:r>
            <a:endParaRPr sz="1400">
              <a:solidFill>
                <a:srgbClr val="000000"/>
              </a:solidFill>
            </a:endParaRPr>
          </a:p>
          <a:p>
            <a:pPr indent="-323850" lvl="0" marL="457200" rtl="0" algn="l">
              <a:lnSpc>
                <a:spcPct val="115000"/>
              </a:lnSpc>
              <a:spcBef>
                <a:spcPts val="0"/>
              </a:spcBef>
              <a:spcAft>
                <a:spcPts val="0"/>
              </a:spcAft>
              <a:buClr>
                <a:srgbClr val="000000"/>
              </a:buClr>
              <a:buSzPts val="1500"/>
              <a:buChar char="★"/>
            </a:pPr>
            <a:r>
              <a:rPr lang="en" sz="1500">
                <a:solidFill>
                  <a:srgbClr val="000000"/>
                </a:solidFill>
              </a:rPr>
              <a:t>To increase awareness for Crayola brand products and create partnerships with nonprofits for shared marketing and information for sales and other periods of Crayola outreach programs. </a:t>
            </a:r>
            <a:endParaRPr sz="1500">
              <a:solidFill>
                <a:srgbClr val="000000"/>
              </a:solidFill>
            </a:endParaRPr>
          </a:p>
          <a:p>
            <a:pPr indent="0" lvl="0" marL="0" rtl="0" algn="l">
              <a:lnSpc>
                <a:spcPct val="115000"/>
              </a:lnSpc>
              <a:spcBef>
                <a:spcPts val="0"/>
              </a:spcBef>
              <a:spcAft>
                <a:spcPts val="0"/>
              </a:spcAft>
              <a:buNone/>
            </a:pPr>
            <a:r>
              <a:rPr lang="en" sz="2400"/>
              <a:t>Mission Statement:</a:t>
            </a:r>
            <a:endParaRPr sz="2400"/>
          </a:p>
          <a:p>
            <a:pPr indent="0" lvl="0" marL="0" rtl="0" algn="l">
              <a:lnSpc>
                <a:spcPct val="115000"/>
              </a:lnSpc>
              <a:spcBef>
                <a:spcPts val="0"/>
              </a:spcBef>
              <a:spcAft>
                <a:spcPts val="0"/>
              </a:spcAft>
              <a:buNone/>
            </a:pPr>
            <a:r>
              <a:rPr lang="en" sz="1600">
                <a:solidFill>
                  <a:srgbClr val="000000"/>
                </a:solidFill>
              </a:rPr>
              <a:t>“Our mission is to help parents and educators raise creatively-alive children. We want to help kids ask those “what if?” questions that keep them curious. So, our goal is to free the “What If?” questions in kids' minds.”</a:t>
            </a:r>
            <a:endParaRPr sz="1600"/>
          </a:p>
          <a:p>
            <a:pPr indent="0" lvl="0" marL="0" rtl="0" algn="l">
              <a:lnSpc>
                <a:spcPct val="115000"/>
              </a:lnSpc>
              <a:spcBef>
                <a:spcPts val="0"/>
              </a:spcBef>
              <a:spcAft>
                <a:spcPts val="0"/>
              </a:spcAft>
              <a:buNone/>
            </a:pPr>
            <a:r>
              <a:t/>
            </a:r>
            <a:endParaRPr sz="1600">
              <a:solidFill>
                <a:srgbClr val="000000"/>
              </a:solidFill>
            </a:endParaRPr>
          </a:p>
          <a:p>
            <a:pPr indent="0" lvl="0" marL="0" rtl="0" algn="l">
              <a:lnSpc>
                <a:spcPct val="115000"/>
              </a:lnSpc>
              <a:spcBef>
                <a:spcPts val="1600"/>
              </a:spcBef>
              <a:spcAft>
                <a:spcPts val="400"/>
              </a:spcAft>
              <a:buNone/>
            </a:pPr>
            <a:r>
              <a:t/>
            </a:r>
            <a:endParaRPr sz="16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0"/>
          <p:cNvSpPr txBox="1"/>
          <p:nvPr>
            <p:ph type="title"/>
          </p:nvPr>
        </p:nvSpPr>
        <p:spPr>
          <a:xfrm>
            <a:off x="1327975" y="1"/>
            <a:ext cx="7273800" cy="873000"/>
          </a:xfrm>
          <a:prstGeom prst="rect">
            <a:avLst/>
          </a:prstGeom>
        </p:spPr>
        <p:txBody>
          <a:bodyPr anchorCtr="0" anchor="b" bIns="0" lIns="0" spcFirstLastPara="1" rIns="0" wrap="square" tIns="0">
            <a:noAutofit/>
          </a:bodyPr>
          <a:lstStyle/>
          <a:p>
            <a:pPr indent="0" lvl="0" marL="0" rtl="0" algn="l">
              <a:lnSpc>
                <a:spcPct val="115000"/>
              </a:lnSpc>
              <a:spcBef>
                <a:spcPts val="1200"/>
              </a:spcBef>
              <a:spcAft>
                <a:spcPts val="1200"/>
              </a:spcAft>
              <a:buNone/>
            </a:pPr>
            <a:r>
              <a:rPr b="0" lang="en" sz="3500">
                <a:solidFill>
                  <a:schemeClr val="accent6"/>
                </a:solidFill>
              </a:rPr>
              <a:t>Proposed goals and objectives + key messages</a:t>
            </a:r>
            <a:endParaRPr sz="3600">
              <a:solidFill>
                <a:schemeClr val="accent6"/>
              </a:solidFill>
            </a:endParaRPr>
          </a:p>
        </p:txBody>
      </p:sp>
      <p:sp>
        <p:nvSpPr>
          <p:cNvPr id="392" name="Google Shape;392;p40"/>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93" name="Google Shape;393;p40"/>
          <p:cNvSpPr txBox="1"/>
          <p:nvPr>
            <p:ph idx="1" type="body"/>
          </p:nvPr>
        </p:nvSpPr>
        <p:spPr>
          <a:xfrm>
            <a:off x="1327975" y="546956"/>
            <a:ext cx="7273800" cy="32712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2400"/>
              <a:t>Primary Message: </a:t>
            </a:r>
            <a:r>
              <a:rPr lang="en" sz="1600">
                <a:solidFill>
                  <a:srgbClr val="000000"/>
                </a:solidFill>
              </a:rPr>
              <a:t>Crayola wants kids of all ages to ignite their </a:t>
            </a:r>
            <a:r>
              <a:rPr lang="en" sz="1600" u="sng">
                <a:solidFill>
                  <a:srgbClr val="000000"/>
                </a:solidFill>
              </a:rPr>
              <a:t>creativity</a:t>
            </a:r>
            <a:r>
              <a:rPr lang="en" sz="1600">
                <a:solidFill>
                  <a:srgbClr val="000000"/>
                </a:solidFill>
              </a:rPr>
              <a:t> by </a:t>
            </a:r>
            <a:r>
              <a:rPr lang="en" sz="1600" u="sng">
                <a:solidFill>
                  <a:srgbClr val="000000"/>
                </a:solidFill>
              </a:rPr>
              <a:t>coloring outside the lines</a:t>
            </a:r>
            <a:r>
              <a:rPr lang="en" sz="1600">
                <a:solidFill>
                  <a:srgbClr val="000000"/>
                </a:solidFill>
              </a:rPr>
              <a:t> and to always </a:t>
            </a:r>
            <a:r>
              <a:rPr lang="en" sz="1600" u="sng">
                <a:solidFill>
                  <a:srgbClr val="000000"/>
                </a:solidFill>
              </a:rPr>
              <a:t>play</a:t>
            </a:r>
            <a:r>
              <a:rPr lang="en" sz="1600">
                <a:solidFill>
                  <a:srgbClr val="000000"/>
                </a:solidFill>
              </a:rPr>
              <a:t>, </a:t>
            </a:r>
            <a:r>
              <a:rPr lang="en" sz="1600" u="sng">
                <a:solidFill>
                  <a:srgbClr val="000000"/>
                </a:solidFill>
              </a:rPr>
              <a:t>pretend</a:t>
            </a:r>
            <a:r>
              <a:rPr lang="en" sz="1600">
                <a:solidFill>
                  <a:srgbClr val="000000"/>
                </a:solidFill>
              </a:rPr>
              <a:t>, </a:t>
            </a:r>
            <a:r>
              <a:rPr lang="en" sz="1600" u="sng">
                <a:solidFill>
                  <a:srgbClr val="000000"/>
                </a:solidFill>
              </a:rPr>
              <a:t>dream</a:t>
            </a:r>
            <a:r>
              <a:rPr lang="en" sz="1600">
                <a:solidFill>
                  <a:srgbClr val="000000"/>
                </a:solidFill>
              </a:rPr>
              <a:t>, </a:t>
            </a:r>
            <a:r>
              <a:rPr lang="en" sz="1600" u="sng">
                <a:solidFill>
                  <a:srgbClr val="000000"/>
                </a:solidFill>
              </a:rPr>
              <a:t>discover</a:t>
            </a:r>
            <a:r>
              <a:rPr lang="en" sz="1600">
                <a:solidFill>
                  <a:srgbClr val="000000"/>
                </a:solidFill>
              </a:rPr>
              <a:t>, and </a:t>
            </a:r>
            <a:r>
              <a:rPr lang="en" sz="1600" u="sng">
                <a:solidFill>
                  <a:srgbClr val="000000"/>
                </a:solidFill>
              </a:rPr>
              <a:t>explore</a:t>
            </a:r>
            <a:r>
              <a:rPr lang="en" sz="1600">
                <a:solidFill>
                  <a:srgbClr val="000000"/>
                </a:solidFill>
              </a:rPr>
              <a:t>. </a:t>
            </a:r>
            <a:endParaRPr sz="1600">
              <a:solidFill>
                <a:srgbClr val="000000"/>
              </a:solidFill>
            </a:endParaRPr>
          </a:p>
          <a:p>
            <a:pPr indent="0" lvl="0" marL="0" rtl="0" algn="l">
              <a:lnSpc>
                <a:spcPct val="115000"/>
              </a:lnSpc>
              <a:spcBef>
                <a:spcPts val="0"/>
              </a:spcBef>
              <a:spcAft>
                <a:spcPts val="0"/>
              </a:spcAft>
              <a:buNone/>
            </a:pPr>
            <a:r>
              <a:t/>
            </a:r>
            <a:endParaRPr sz="1600">
              <a:solidFill>
                <a:srgbClr val="000000"/>
              </a:solidFill>
            </a:endParaRPr>
          </a:p>
          <a:p>
            <a:pPr indent="0" lvl="0" marL="0" rtl="0" algn="l">
              <a:lnSpc>
                <a:spcPct val="115000"/>
              </a:lnSpc>
              <a:spcBef>
                <a:spcPts val="0"/>
              </a:spcBef>
              <a:spcAft>
                <a:spcPts val="0"/>
              </a:spcAft>
              <a:buNone/>
            </a:pPr>
            <a:r>
              <a:rPr lang="en" sz="2400"/>
              <a:t>Secondary Messages:</a:t>
            </a:r>
            <a:endParaRPr sz="2400"/>
          </a:p>
          <a:p>
            <a:pPr indent="-330200" lvl="0" marL="457200" rtl="0" algn="l">
              <a:lnSpc>
                <a:spcPct val="115000"/>
              </a:lnSpc>
              <a:spcBef>
                <a:spcPts val="0"/>
              </a:spcBef>
              <a:spcAft>
                <a:spcPts val="0"/>
              </a:spcAft>
              <a:buClr>
                <a:srgbClr val="000000"/>
              </a:buClr>
              <a:buSzPts val="1600"/>
              <a:buAutoNum type="arabicPeriod"/>
            </a:pPr>
            <a:r>
              <a:rPr lang="en" sz="1600">
                <a:solidFill>
                  <a:srgbClr val="000000"/>
                </a:solidFill>
              </a:rPr>
              <a:t>Creating a platform for teachers to post their student’s art using Crayola’s products and allow teachers to share ideas and highlight creativity in the classroom</a:t>
            </a:r>
            <a:endParaRPr sz="1600">
              <a:solidFill>
                <a:srgbClr val="000000"/>
              </a:solidFill>
            </a:endParaRPr>
          </a:p>
          <a:p>
            <a:pPr indent="-330200" lvl="1" marL="914400" rtl="0" algn="l">
              <a:lnSpc>
                <a:spcPct val="115000"/>
              </a:lnSpc>
              <a:spcBef>
                <a:spcPts val="0"/>
              </a:spcBef>
              <a:spcAft>
                <a:spcPts val="0"/>
              </a:spcAft>
              <a:buClr>
                <a:srgbClr val="000000"/>
              </a:buClr>
              <a:buSzPts val="1600"/>
              <a:buAutoNum type="alphaLcPeriod"/>
            </a:pPr>
            <a:r>
              <a:rPr lang="en" sz="1600">
                <a:solidFill>
                  <a:srgbClr val="000000"/>
                </a:solidFill>
              </a:rPr>
              <a:t>Proof points: Teacher-oriented platform instead of Crayola’s social media platforms which are targeted to all their audiences. </a:t>
            </a:r>
            <a:endParaRPr sz="1600"/>
          </a:p>
          <a:p>
            <a:pPr indent="0" lvl="0" marL="0" rtl="0" algn="l">
              <a:lnSpc>
                <a:spcPct val="115000"/>
              </a:lnSpc>
              <a:spcBef>
                <a:spcPts val="0"/>
              </a:spcBef>
              <a:spcAft>
                <a:spcPts val="0"/>
              </a:spcAft>
              <a:buNone/>
            </a:pPr>
            <a:r>
              <a:t/>
            </a:r>
            <a:endParaRPr sz="1600">
              <a:solidFill>
                <a:srgbClr val="000000"/>
              </a:solidFill>
            </a:endParaRPr>
          </a:p>
          <a:p>
            <a:pPr indent="0" lvl="0" marL="0" rtl="0" algn="l">
              <a:lnSpc>
                <a:spcPct val="115000"/>
              </a:lnSpc>
              <a:spcBef>
                <a:spcPts val="1600"/>
              </a:spcBef>
              <a:spcAft>
                <a:spcPts val="400"/>
              </a:spcAft>
              <a:buNone/>
            </a:pPr>
            <a:r>
              <a:t/>
            </a:r>
            <a:endParaRPr sz="1600">
              <a:solidFill>
                <a:srgbClr val="000000"/>
              </a:solidFill>
            </a:endParaRPr>
          </a:p>
        </p:txBody>
      </p:sp>
      <p:pic>
        <p:nvPicPr>
          <p:cNvPr id="394" name="Google Shape;394;p40"/>
          <p:cNvPicPr preferRelativeResize="0"/>
          <p:nvPr/>
        </p:nvPicPr>
        <p:blipFill>
          <a:blip r:embed="rId3">
            <a:alphaModFix/>
          </a:blip>
          <a:stretch>
            <a:fillRect/>
          </a:stretch>
        </p:blipFill>
        <p:spPr>
          <a:xfrm>
            <a:off x="3712338" y="3071150"/>
            <a:ext cx="2505075" cy="1962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1"/>
          <p:cNvSpPr txBox="1"/>
          <p:nvPr>
            <p:ph type="title"/>
          </p:nvPr>
        </p:nvSpPr>
        <p:spPr>
          <a:xfrm>
            <a:off x="1327975" y="1"/>
            <a:ext cx="7273800" cy="873000"/>
          </a:xfrm>
          <a:prstGeom prst="rect">
            <a:avLst/>
          </a:prstGeom>
        </p:spPr>
        <p:txBody>
          <a:bodyPr anchorCtr="0" anchor="b" bIns="0" lIns="0" spcFirstLastPara="1" rIns="0" wrap="square" tIns="0">
            <a:noAutofit/>
          </a:bodyPr>
          <a:lstStyle/>
          <a:p>
            <a:pPr indent="0" lvl="0" marL="0" rtl="0" algn="l">
              <a:lnSpc>
                <a:spcPct val="115000"/>
              </a:lnSpc>
              <a:spcBef>
                <a:spcPts val="1200"/>
              </a:spcBef>
              <a:spcAft>
                <a:spcPts val="1200"/>
              </a:spcAft>
              <a:buNone/>
            </a:pPr>
            <a:r>
              <a:rPr b="0" lang="en" sz="3500">
                <a:solidFill>
                  <a:schemeClr val="accent6"/>
                </a:solidFill>
              </a:rPr>
              <a:t>Proposed goals and objectives + key messages</a:t>
            </a:r>
            <a:endParaRPr sz="3600">
              <a:solidFill>
                <a:schemeClr val="accent6"/>
              </a:solidFill>
            </a:endParaRPr>
          </a:p>
        </p:txBody>
      </p:sp>
      <p:sp>
        <p:nvSpPr>
          <p:cNvPr id="400" name="Google Shape;400;p41"/>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01" name="Google Shape;401;p41"/>
          <p:cNvSpPr txBox="1"/>
          <p:nvPr>
            <p:ph idx="1" type="body"/>
          </p:nvPr>
        </p:nvSpPr>
        <p:spPr>
          <a:xfrm>
            <a:off x="1327975" y="546956"/>
            <a:ext cx="7273800" cy="32712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2400"/>
              <a:t>Secondary Messages:</a:t>
            </a:r>
            <a:endParaRPr sz="2400"/>
          </a:p>
          <a:p>
            <a:pPr indent="0" lvl="0" marL="0" rtl="0" algn="l">
              <a:lnSpc>
                <a:spcPct val="115000"/>
              </a:lnSpc>
              <a:spcBef>
                <a:spcPts val="0"/>
              </a:spcBef>
              <a:spcAft>
                <a:spcPts val="0"/>
              </a:spcAft>
              <a:buNone/>
            </a:pPr>
            <a:r>
              <a:rPr lang="en" sz="1600">
                <a:solidFill>
                  <a:srgbClr val="000000"/>
                </a:solidFill>
              </a:rPr>
              <a:t>2. 	Inviting Crayola-users to connect with the Crayola platform in educational interactive activities allows students to utilize their creativity and explore their thoughts in action. </a:t>
            </a:r>
            <a:endParaRPr sz="1600">
              <a:solidFill>
                <a:srgbClr val="000000"/>
              </a:solidFill>
            </a:endParaRPr>
          </a:p>
          <a:p>
            <a:pPr indent="-330200" lvl="1" marL="914400" rtl="0" algn="l">
              <a:lnSpc>
                <a:spcPct val="115000"/>
              </a:lnSpc>
              <a:spcBef>
                <a:spcPts val="0"/>
              </a:spcBef>
              <a:spcAft>
                <a:spcPts val="0"/>
              </a:spcAft>
              <a:buClr>
                <a:srgbClr val="000000"/>
              </a:buClr>
              <a:buSzPts val="1600"/>
              <a:buFont typeface="Caveat"/>
              <a:buAutoNum type="alphaLcPeriod"/>
            </a:pPr>
            <a:r>
              <a:rPr lang="en" sz="1600">
                <a:solidFill>
                  <a:srgbClr val="000000"/>
                </a:solidFill>
              </a:rPr>
              <a:t>Proof points: </a:t>
            </a:r>
            <a:r>
              <a:rPr lang="en" sz="1600" u="sng">
                <a:solidFill>
                  <a:srgbClr val="0000FF"/>
                </a:solidFill>
                <a:hlinkClick r:id="rId3">
                  <a:extLst>
                    <a:ext uri="{A12FA001-AC4F-418D-AE19-62706E023703}">
                      <ahyp:hlinkClr val="tx"/>
                    </a:ext>
                  </a:extLst>
                </a:hlinkClick>
              </a:rPr>
              <a:t>@Crayolaedu</a:t>
            </a:r>
            <a:r>
              <a:rPr lang="en" sz="1600">
                <a:solidFill>
                  <a:srgbClr val="000000"/>
                </a:solidFill>
              </a:rPr>
              <a:t> in place of @Crayola to focus on the educational aspects that the organization brings and allows for its audience to gain educational concepts/understandings. </a:t>
            </a:r>
            <a:endParaRPr sz="1600">
              <a:solidFill>
                <a:srgbClr val="000000"/>
              </a:solidFill>
            </a:endParaRPr>
          </a:p>
          <a:p>
            <a:pPr indent="0" lvl="0" marL="0" rtl="0" algn="l">
              <a:lnSpc>
                <a:spcPct val="115000"/>
              </a:lnSpc>
              <a:spcBef>
                <a:spcPts val="1600"/>
              </a:spcBef>
              <a:spcAft>
                <a:spcPts val="400"/>
              </a:spcAft>
              <a:buNone/>
            </a:pPr>
            <a:r>
              <a:t/>
            </a:r>
            <a:endParaRPr sz="1600">
              <a:solidFill>
                <a:srgbClr val="000000"/>
              </a:solidFill>
            </a:endParaRPr>
          </a:p>
        </p:txBody>
      </p:sp>
      <p:pic>
        <p:nvPicPr>
          <p:cNvPr id="402" name="Google Shape;402;p41"/>
          <p:cNvPicPr preferRelativeResize="0"/>
          <p:nvPr/>
        </p:nvPicPr>
        <p:blipFill>
          <a:blip r:embed="rId4">
            <a:alphaModFix/>
          </a:blip>
          <a:stretch>
            <a:fillRect/>
          </a:stretch>
        </p:blipFill>
        <p:spPr>
          <a:xfrm>
            <a:off x="3791700" y="2250950"/>
            <a:ext cx="2346325" cy="2383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2"/>
          <p:cNvSpPr txBox="1"/>
          <p:nvPr>
            <p:ph type="title"/>
          </p:nvPr>
        </p:nvSpPr>
        <p:spPr>
          <a:xfrm>
            <a:off x="1327975" y="1"/>
            <a:ext cx="7273800" cy="873000"/>
          </a:xfrm>
          <a:prstGeom prst="rect">
            <a:avLst/>
          </a:prstGeom>
        </p:spPr>
        <p:txBody>
          <a:bodyPr anchorCtr="0" anchor="b" bIns="0" lIns="0" spcFirstLastPara="1" rIns="0" wrap="square" tIns="0">
            <a:noAutofit/>
          </a:bodyPr>
          <a:lstStyle/>
          <a:p>
            <a:pPr indent="0" lvl="0" marL="0" rtl="0" algn="l">
              <a:lnSpc>
                <a:spcPct val="115000"/>
              </a:lnSpc>
              <a:spcBef>
                <a:spcPts val="1200"/>
              </a:spcBef>
              <a:spcAft>
                <a:spcPts val="1200"/>
              </a:spcAft>
              <a:buNone/>
            </a:pPr>
            <a:r>
              <a:rPr b="0" lang="en" sz="3500">
                <a:solidFill>
                  <a:schemeClr val="accent6"/>
                </a:solidFill>
              </a:rPr>
              <a:t>Strategies + tactics</a:t>
            </a:r>
            <a:endParaRPr sz="3600">
              <a:solidFill>
                <a:schemeClr val="accent6"/>
              </a:solidFill>
            </a:endParaRPr>
          </a:p>
        </p:txBody>
      </p:sp>
      <p:sp>
        <p:nvSpPr>
          <p:cNvPr id="408" name="Google Shape;408;p42"/>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09" name="Google Shape;409;p42"/>
          <p:cNvSpPr txBox="1"/>
          <p:nvPr>
            <p:ph idx="1" type="body"/>
          </p:nvPr>
        </p:nvSpPr>
        <p:spPr>
          <a:xfrm>
            <a:off x="1327975" y="546973"/>
            <a:ext cx="7273800" cy="4479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700"/>
              <a:t>Strategy 1: </a:t>
            </a:r>
            <a:r>
              <a:rPr lang="en" sz="1900">
                <a:solidFill>
                  <a:srgbClr val="000000"/>
                </a:solidFill>
              </a:rPr>
              <a:t>To promote Crayola’s new product line “Colors of the World” during the back-to-school season to teachers and students by measuring the sales in the line. To accomplish the objective, we recommend a media relations strategy focused on our target audiences, teachers, parents, and students during the back-to-school season. This strategy will allow us to increase awareness for Crayola and encourage more sales.</a:t>
            </a:r>
            <a:endParaRPr sz="19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en" sz="2700"/>
              <a:t>Tactics</a:t>
            </a:r>
            <a:endParaRPr sz="2700"/>
          </a:p>
          <a:p>
            <a:pPr indent="-349250" lvl="0" marL="457200" rtl="0" algn="l">
              <a:spcBef>
                <a:spcPts val="0"/>
              </a:spcBef>
              <a:spcAft>
                <a:spcPts val="0"/>
              </a:spcAft>
              <a:buClr>
                <a:srgbClr val="000000"/>
              </a:buClr>
              <a:buSzPts val="1900"/>
              <a:buAutoNum type="arabicPeriod"/>
            </a:pPr>
            <a:r>
              <a:rPr lang="en" sz="1900">
                <a:solidFill>
                  <a:srgbClr val="000000"/>
                </a:solidFill>
              </a:rPr>
              <a:t>Newsletter</a:t>
            </a:r>
            <a:endParaRPr sz="1900">
              <a:solidFill>
                <a:srgbClr val="000000"/>
              </a:solidFill>
            </a:endParaRPr>
          </a:p>
          <a:p>
            <a:pPr indent="-349250" lvl="0" marL="457200" rtl="0" algn="l">
              <a:lnSpc>
                <a:spcPct val="115000"/>
              </a:lnSpc>
              <a:spcBef>
                <a:spcPts val="0"/>
              </a:spcBef>
              <a:spcAft>
                <a:spcPts val="0"/>
              </a:spcAft>
              <a:buClr>
                <a:srgbClr val="000000"/>
              </a:buClr>
              <a:buSzPts val="1900"/>
              <a:buAutoNum type="arabicPeriod"/>
            </a:pPr>
            <a:r>
              <a:rPr lang="en" sz="1900">
                <a:solidFill>
                  <a:srgbClr val="000000"/>
                </a:solidFill>
              </a:rPr>
              <a:t>PR packages to parent/teacher bloggers, influencers</a:t>
            </a:r>
            <a:endParaRPr sz="1900">
              <a:solidFill>
                <a:srgbClr val="000000"/>
              </a:solidFill>
            </a:endParaRPr>
          </a:p>
          <a:p>
            <a:pPr indent="-349250" lvl="0" marL="457200" rtl="0" algn="l">
              <a:lnSpc>
                <a:spcPct val="115000"/>
              </a:lnSpc>
              <a:spcBef>
                <a:spcPts val="0"/>
              </a:spcBef>
              <a:spcAft>
                <a:spcPts val="0"/>
              </a:spcAft>
              <a:buClr>
                <a:srgbClr val="000000"/>
              </a:buClr>
              <a:buSzPts val="1900"/>
              <a:buAutoNum type="arabicPeriod"/>
            </a:pPr>
            <a:r>
              <a:rPr lang="en" sz="1900">
                <a:solidFill>
                  <a:srgbClr val="000000"/>
                </a:solidFill>
              </a:rPr>
              <a:t>Posting on all of Crayola’s social media accounts.</a:t>
            </a:r>
            <a:endParaRPr sz="19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3"/>
          <p:cNvSpPr txBox="1"/>
          <p:nvPr>
            <p:ph type="title"/>
          </p:nvPr>
        </p:nvSpPr>
        <p:spPr>
          <a:xfrm>
            <a:off x="1327975" y="1"/>
            <a:ext cx="7273800" cy="873000"/>
          </a:xfrm>
          <a:prstGeom prst="rect">
            <a:avLst/>
          </a:prstGeom>
        </p:spPr>
        <p:txBody>
          <a:bodyPr anchorCtr="0" anchor="b" bIns="0" lIns="0" spcFirstLastPara="1" rIns="0" wrap="square" tIns="0">
            <a:noAutofit/>
          </a:bodyPr>
          <a:lstStyle/>
          <a:p>
            <a:pPr indent="0" lvl="0" marL="0" rtl="0" algn="l">
              <a:lnSpc>
                <a:spcPct val="115000"/>
              </a:lnSpc>
              <a:spcBef>
                <a:spcPts val="1200"/>
              </a:spcBef>
              <a:spcAft>
                <a:spcPts val="1200"/>
              </a:spcAft>
              <a:buNone/>
            </a:pPr>
            <a:r>
              <a:rPr b="0" lang="en" sz="3500">
                <a:solidFill>
                  <a:schemeClr val="accent6"/>
                </a:solidFill>
              </a:rPr>
              <a:t>Strategies + tactics</a:t>
            </a:r>
            <a:endParaRPr sz="3600">
              <a:solidFill>
                <a:schemeClr val="accent6"/>
              </a:solidFill>
            </a:endParaRPr>
          </a:p>
        </p:txBody>
      </p:sp>
      <p:sp>
        <p:nvSpPr>
          <p:cNvPr id="415" name="Google Shape;415;p43"/>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16" name="Google Shape;416;p43"/>
          <p:cNvSpPr txBox="1"/>
          <p:nvPr>
            <p:ph idx="1" type="body"/>
          </p:nvPr>
        </p:nvSpPr>
        <p:spPr>
          <a:xfrm>
            <a:off x="1327975" y="546973"/>
            <a:ext cx="7273800" cy="4479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700"/>
              <a:t>Strategy 2: </a:t>
            </a:r>
            <a:r>
              <a:rPr lang="en" sz="1900">
                <a:solidFill>
                  <a:srgbClr val="000000"/>
                </a:solidFill>
              </a:rPr>
              <a:t>To increase media relations to our target audiences of teachers, parents, and students before the back-to-school season. Creating a platform for teachers to post how their student’s art using Crayola’s products and allow teachers to share ideas and highlight creativity in the classroom. </a:t>
            </a:r>
            <a:endParaRPr sz="1900">
              <a:solidFill>
                <a:srgbClr val="000000"/>
              </a:solidFill>
            </a:endParaRPr>
          </a:p>
          <a:p>
            <a:pPr indent="0" lvl="0" marL="0" rtl="0" algn="l">
              <a:spcBef>
                <a:spcPts val="0"/>
              </a:spcBef>
              <a:spcAft>
                <a:spcPts val="0"/>
              </a:spcAft>
              <a:buNone/>
            </a:pPr>
            <a:r>
              <a:t/>
            </a:r>
            <a:endParaRPr sz="1900">
              <a:solidFill>
                <a:srgbClr val="000000"/>
              </a:solidFill>
            </a:endParaRPr>
          </a:p>
          <a:p>
            <a:pPr indent="0" lvl="0" marL="0" rtl="0" algn="l">
              <a:spcBef>
                <a:spcPts val="0"/>
              </a:spcBef>
              <a:spcAft>
                <a:spcPts val="0"/>
              </a:spcAft>
              <a:buNone/>
            </a:pPr>
            <a:r>
              <a:rPr lang="en" sz="2700"/>
              <a:t>Tactics</a:t>
            </a:r>
            <a:endParaRPr sz="2700"/>
          </a:p>
          <a:p>
            <a:pPr indent="-349250" lvl="0" marL="457200" rtl="0" algn="l">
              <a:lnSpc>
                <a:spcPct val="115000"/>
              </a:lnSpc>
              <a:spcBef>
                <a:spcPts val="0"/>
              </a:spcBef>
              <a:spcAft>
                <a:spcPts val="0"/>
              </a:spcAft>
              <a:buClr>
                <a:srgbClr val="000000"/>
              </a:buClr>
              <a:buSzPts val="1900"/>
              <a:buAutoNum type="arabicPeriod"/>
            </a:pPr>
            <a:r>
              <a:rPr lang="en" sz="1900">
                <a:solidFill>
                  <a:srgbClr val="000000"/>
                </a:solidFill>
              </a:rPr>
              <a:t>Creating a free admission event for teachers, parents, and students at Crayola Experience locations. </a:t>
            </a:r>
            <a:endParaRPr sz="1900">
              <a:solidFill>
                <a:srgbClr val="000000"/>
              </a:solidFill>
            </a:endParaRPr>
          </a:p>
          <a:p>
            <a:pPr indent="-349250" lvl="0" marL="457200" rtl="0" algn="l">
              <a:lnSpc>
                <a:spcPct val="115000"/>
              </a:lnSpc>
              <a:spcBef>
                <a:spcPts val="0"/>
              </a:spcBef>
              <a:spcAft>
                <a:spcPts val="0"/>
              </a:spcAft>
              <a:buClr>
                <a:srgbClr val="000000"/>
              </a:buClr>
              <a:buSzPts val="1900"/>
              <a:buAutoNum type="arabicPeriod"/>
            </a:pPr>
            <a:r>
              <a:rPr lang="en" sz="1900">
                <a:solidFill>
                  <a:srgbClr val="000000"/>
                </a:solidFill>
              </a:rPr>
              <a:t>Press release after the event summarizing the event and the announcement at the event.</a:t>
            </a:r>
            <a:endParaRPr sz="1900">
              <a:solidFill>
                <a:srgbClr val="000000"/>
              </a:solidFill>
            </a:endParaRPr>
          </a:p>
          <a:p>
            <a:pPr indent="-349250" lvl="0" marL="457200" rtl="0" algn="l">
              <a:lnSpc>
                <a:spcPct val="115000"/>
              </a:lnSpc>
              <a:spcBef>
                <a:spcPts val="0"/>
              </a:spcBef>
              <a:spcAft>
                <a:spcPts val="0"/>
              </a:spcAft>
              <a:buClr>
                <a:srgbClr val="000000"/>
              </a:buClr>
              <a:buSzPts val="1900"/>
              <a:buAutoNum type="arabicPeriod"/>
            </a:pPr>
            <a:r>
              <a:rPr lang="en" sz="1900">
                <a:solidFill>
                  <a:srgbClr val="000000"/>
                </a:solidFill>
              </a:rPr>
              <a:t>Launching the platform on the Crayola website.</a:t>
            </a:r>
            <a:endParaRPr sz="19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4"/>
          <p:cNvSpPr txBox="1"/>
          <p:nvPr>
            <p:ph type="title"/>
          </p:nvPr>
        </p:nvSpPr>
        <p:spPr>
          <a:xfrm>
            <a:off x="1327975" y="1"/>
            <a:ext cx="7273800" cy="873000"/>
          </a:xfrm>
          <a:prstGeom prst="rect">
            <a:avLst/>
          </a:prstGeom>
        </p:spPr>
        <p:txBody>
          <a:bodyPr anchorCtr="0" anchor="b" bIns="0" lIns="0" spcFirstLastPara="1" rIns="0" wrap="square" tIns="0">
            <a:noAutofit/>
          </a:bodyPr>
          <a:lstStyle/>
          <a:p>
            <a:pPr indent="0" lvl="0" marL="0" rtl="0" algn="l">
              <a:lnSpc>
                <a:spcPct val="115000"/>
              </a:lnSpc>
              <a:spcBef>
                <a:spcPts val="1200"/>
              </a:spcBef>
              <a:spcAft>
                <a:spcPts val="1200"/>
              </a:spcAft>
              <a:buNone/>
            </a:pPr>
            <a:r>
              <a:rPr b="0" lang="en" sz="3500">
                <a:solidFill>
                  <a:schemeClr val="accent6"/>
                </a:solidFill>
              </a:rPr>
              <a:t>Strategies + tactics</a:t>
            </a:r>
            <a:endParaRPr sz="3600">
              <a:solidFill>
                <a:schemeClr val="accent6"/>
              </a:solidFill>
            </a:endParaRPr>
          </a:p>
        </p:txBody>
      </p:sp>
      <p:sp>
        <p:nvSpPr>
          <p:cNvPr id="422" name="Google Shape;422;p44"/>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23" name="Google Shape;423;p44"/>
          <p:cNvSpPr txBox="1"/>
          <p:nvPr>
            <p:ph idx="1" type="body"/>
          </p:nvPr>
        </p:nvSpPr>
        <p:spPr>
          <a:xfrm>
            <a:off x="1327975" y="546973"/>
            <a:ext cx="7273800" cy="4479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700"/>
              <a:t>Strategy 3: </a:t>
            </a:r>
            <a:r>
              <a:rPr lang="en" sz="1900">
                <a:solidFill>
                  <a:srgbClr val="000000"/>
                </a:solidFill>
              </a:rPr>
              <a:t>We will encourage online sales by donating a portion of all online sales to education nonprofits or by equally donating the same product of a whole week before the school year starts. To accomplish the objective, we recommend implementing a media campaign strategy on all Crayola media platforms. This strategy will allow us to measure metrics, data, and engagement rates. </a:t>
            </a:r>
            <a:endParaRPr sz="1900">
              <a:solidFill>
                <a:srgbClr val="000000"/>
              </a:solidFill>
            </a:endParaRPr>
          </a:p>
          <a:p>
            <a:pPr indent="0" lvl="0" marL="0" rtl="0" algn="l">
              <a:spcBef>
                <a:spcPts val="0"/>
              </a:spcBef>
              <a:spcAft>
                <a:spcPts val="0"/>
              </a:spcAft>
              <a:buNone/>
            </a:pPr>
            <a:r>
              <a:t/>
            </a:r>
            <a:endParaRPr sz="1900">
              <a:solidFill>
                <a:srgbClr val="000000"/>
              </a:solidFill>
            </a:endParaRPr>
          </a:p>
          <a:p>
            <a:pPr indent="0" lvl="0" marL="0" rtl="0" algn="l">
              <a:spcBef>
                <a:spcPts val="0"/>
              </a:spcBef>
              <a:spcAft>
                <a:spcPts val="0"/>
              </a:spcAft>
              <a:buNone/>
            </a:pPr>
            <a:r>
              <a:rPr lang="en" sz="2700"/>
              <a:t>Tactics</a:t>
            </a:r>
            <a:endParaRPr sz="2700"/>
          </a:p>
          <a:p>
            <a:pPr indent="-349250" lvl="0" marL="457200" rtl="0" algn="l">
              <a:lnSpc>
                <a:spcPct val="115000"/>
              </a:lnSpc>
              <a:spcBef>
                <a:spcPts val="0"/>
              </a:spcBef>
              <a:spcAft>
                <a:spcPts val="0"/>
              </a:spcAft>
              <a:buClr>
                <a:srgbClr val="000000"/>
              </a:buClr>
              <a:buSzPts val="1900"/>
              <a:buAutoNum type="arabicPeriod"/>
            </a:pPr>
            <a:r>
              <a:rPr lang="en" sz="1900">
                <a:solidFill>
                  <a:srgbClr val="000000"/>
                </a:solidFill>
              </a:rPr>
              <a:t>Add graphics for Crayola website.</a:t>
            </a:r>
            <a:endParaRPr sz="1900">
              <a:solidFill>
                <a:srgbClr val="000000"/>
              </a:solidFill>
            </a:endParaRPr>
          </a:p>
          <a:p>
            <a:pPr indent="-349250" lvl="0" marL="457200" rtl="0" algn="l">
              <a:lnSpc>
                <a:spcPct val="115000"/>
              </a:lnSpc>
              <a:spcBef>
                <a:spcPts val="0"/>
              </a:spcBef>
              <a:spcAft>
                <a:spcPts val="0"/>
              </a:spcAft>
              <a:buClr>
                <a:srgbClr val="000000"/>
              </a:buClr>
              <a:buSzPts val="1900"/>
              <a:buAutoNum type="arabicPeriod"/>
            </a:pPr>
            <a:r>
              <a:rPr lang="en" sz="1900">
                <a:solidFill>
                  <a:srgbClr val="000000"/>
                </a:solidFill>
              </a:rPr>
              <a:t>Running TV and Social Media Ads.</a:t>
            </a:r>
            <a:endParaRPr sz="1900">
              <a:solidFill>
                <a:srgbClr val="000000"/>
              </a:solidFill>
            </a:endParaRPr>
          </a:p>
          <a:p>
            <a:pPr indent="-349250" lvl="0" marL="457200" rtl="0" algn="l">
              <a:lnSpc>
                <a:spcPct val="115000"/>
              </a:lnSpc>
              <a:spcBef>
                <a:spcPts val="0"/>
              </a:spcBef>
              <a:spcAft>
                <a:spcPts val="0"/>
              </a:spcAft>
              <a:buClr>
                <a:srgbClr val="000000"/>
              </a:buClr>
              <a:buSzPts val="1900"/>
              <a:buAutoNum type="arabicPeriod"/>
            </a:pPr>
            <a:r>
              <a:rPr lang="en" sz="1900">
                <a:solidFill>
                  <a:srgbClr val="000000"/>
                </a:solidFill>
              </a:rPr>
              <a:t>Crayola social media takeover for 5 days of the non-profits we will donate to (Jumpstart, Room to Read, New Teacher Project, Education Trust, Learning Forward)</a:t>
            </a:r>
            <a:endParaRPr sz="19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5"/>
          <p:cNvSpPr txBox="1"/>
          <p:nvPr>
            <p:ph idx="4294967295" type="ctrTitle"/>
          </p:nvPr>
        </p:nvSpPr>
        <p:spPr>
          <a:xfrm>
            <a:off x="1354375" y="1523375"/>
            <a:ext cx="70500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0" lang="en" sz="6800">
                <a:solidFill>
                  <a:schemeClr val="accent6"/>
                </a:solidFill>
              </a:rPr>
              <a:t>Implementation Logistics</a:t>
            </a:r>
            <a:endParaRPr b="0" sz="6800">
              <a:solidFill>
                <a:schemeClr val="accent6"/>
              </a:solidFill>
            </a:endParaRPr>
          </a:p>
        </p:txBody>
      </p:sp>
      <p:sp>
        <p:nvSpPr>
          <p:cNvPr id="429" name="Google Shape;429;p45"/>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3" name="Shape 433"/>
        <p:cNvGrpSpPr/>
        <p:nvPr/>
      </p:nvGrpSpPr>
      <p:grpSpPr>
        <a:xfrm>
          <a:off x="0" y="0"/>
          <a:ext cx="0" cy="0"/>
          <a:chOff x="0" y="0"/>
          <a:chExt cx="0" cy="0"/>
        </a:xfrm>
      </p:grpSpPr>
      <p:sp>
        <p:nvSpPr>
          <p:cNvPr id="434" name="Google Shape;434;p46"/>
          <p:cNvSpPr txBox="1"/>
          <p:nvPr>
            <p:ph type="title"/>
          </p:nvPr>
        </p:nvSpPr>
        <p:spPr>
          <a:xfrm>
            <a:off x="1401300" y="-234007"/>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0" lang="en" sz="3500">
                <a:solidFill>
                  <a:schemeClr val="accent6"/>
                </a:solidFill>
              </a:rPr>
              <a:t>Schedule</a:t>
            </a:r>
            <a:endParaRPr sz="4300">
              <a:solidFill>
                <a:schemeClr val="accent6"/>
              </a:solidFill>
            </a:endParaRPr>
          </a:p>
        </p:txBody>
      </p:sp>
      <p:sp>
        <p:nvSpPr>
          <p:cNvPr id="435" name="Google Shape;435;p46"/>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436" name="Google Shape;436;p46"/>
          <p:cNvPicPr preferRelativeResize="0"/>
          <p:nvPr/>
        </p:nvPicPr>
        <p:blipFill rotWithShape="1">
          <a:blip r:embed="rId3">
            <a:alphaModFix/>
          </a:blip>
          <a:srcRect b="0" l="0" r="0" t="7774"/>
          <a:stretch/>
        </p:blipFill>
        <p:spPr>
          <a:xfrm>
            <a:off x="1070462" y="738650"/>
            <a:ext cx="7003076" cy="4140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0" name="Shape 440"/>
        <p:cNvGrpSpPr/>
        <p:nvPr/>
      </p:nvGrpSpPr>
      <p:grpSpPr>
        <a:xfrm>
          <a:off x="0" y="0"/>
          <a:ext cx="0" cy="0"/>
          <a:chOff x="0" y="0"/>
          <a:chExt cx="0" cy="0"/>
        </a:xfrm>
      </p:grpSpPr>
      <p:sp>
        <p:nvSpPr>
          <p:cNvPr id="441" name="Google Shape;441;p47"/>
          <p:cNvSpPr txBox="1"/>
          <p:nvPr>
            <p:ph type="title"/>
          </p:nvPr>
        </p:nvSpPr>
        <p:spPr>
          <a:xfrm>
            <a:off x="1341425" y="152172"/>
            <a:ext cx="7273800" cy="460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0" lang="en" sz="3500">
                <a:solidFill>
                  <a:schemeClr val="accent6"/>
                </a:solidFill>
              </a:rPr>
              <a:t>Budget</a:t>
            </a:r>
            <a:endParaRPr sz="4300">
              <a:solidFill>
                <a:schemeClr val="accent6"/>
              </a:solidFill>
            </a:endParaRPr>
          </a:p>
        </p:txBody>
      </p:sp>
      <p:sp>
        <p:nvSpPr>
          <p:cNvPr id="442" name="Google Shape;442;p47"/>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43" name="Google Shape;443;p47"/>
          <p:cNvGraphicFramePr/>
          <p:nvPr/>
        </p:nvGraphicFramePr>
        <p:xfrm>
          <a:off x="756788" y="612975"/>
          <a:ext cx="3000000" cy="3000000"/>
        </p:xfrm>
        <a:graphic>
          <a:graphicData uri="http://schemas.openxmlformats.org/drawingml/2006/table">
            <a:tbl>
              <a:tblPr>
                <a:noFill/>
                <a:tableStyleId>{8D807EF8-806F-4AEF-9C15-85E9B9FEA451}</a:tableStyleId>
              </a:tblPr>
              <a:tblGrid>
                <a:gridCol w="6011525"/>
                <a:gridCol w="804925"/>
                <a:gridCol w="813975"/>
              </a:tblGrid>
              <a:tr h="251450">
                <a:tc>
                  <a:txBody>
                    <a:bodyPr/>
                    <a:lstStyle/>
                    <a:p>
                      <a:pPr indent="0" lvl="0" marL="0" rtl="0" algn="l">
                        <a:spcBef>
                          <a:spcPts val="0"/>
                        </a:spcBef>
                        <a:spcAft>
                          <a:spcPts val="0"/>
                        </a:spcAft>
                        <a:buNone/>
                      </a:pPr>
                      <a:r>
                        <a:t/>
                      </a:r>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Costs</a:t>
                      </a:r>
                      <a:endParaRPr sz="10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Total Costs</a:t>
                      </a:r>
                      <a:endParaRPr sz="10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1450">
                <a:tc>
                  <a:txBody>
                    <a:bodyPr/>
                    <a:lstStyle/>
                    <a:p>
                      <a:pPr indent="0" lvl="0" marL="0" rtl="0" algn="l">
                        <a:lnSpc>
                          <a:spcPct val="115000"/>
                        </a:lnSpc>
                        <a:spcBef>
                          <a:spcPts val="0"/>
                        </a:spcBef>
                        <a:spcAft>
                          <a:spcPts val="0"/>
                        </a:spcAft>
                        <a:buNone/>
                      </a:pPr>
                      <a:r>
                        <a:rPr lang="en" sz="1000"/>
                        <a:t>Objective 1:</a:t>
                      </a:r>
                      <a:endParaRPr sz="10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r>
              <a:tr h="251450">
                <a:tc>
                  <a:txBody>
                    <a:bodyPr/>
                    <a:lstStyle/>
                    <a:p>
                      <a:pPr indent="0" lvl="0" marL="0" rtl="0" algn="l">
                        <a:lnSpc>
                          <a:spcPct val="115000"/>
                        </a:lnSpc>
                        <a:spcBef>
                          <a:spcPts val="0"/>
                        </a:spcBef>
                        <a:spcAft>
                          <a:spcPts val="0"/>
                        </a:spcAft>
                        <a:buNone/>
                      </a:pPr>
                      <a:r>
                        <a:rPr lang="en" sz="1000"/>
                        <a:t>Tactic 1:</a:t>
                      </a:r>
                      <a:endParaRPr sz="10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a:txBody>
                    <a:bodyPr/>
                    <a:lstStyle/>
                    <a:p>
                      <a:pPr indent="0" lvl="0" marL="0" rtl="0" algn="r">
                        <a:lnSpc>
                          <a:spcPct val="115000"/>
                        </a:lnSpc>
                        <a:spcBef>
                          <a:spcPts val="0"/>
                        </a:spcBef>
                        <a:spcAft>
                          <a:spcPts val="0"/>
                        </a:spcAft>
                        <a:buNone/>
                      </a:pPr>
                      <a:r>
                        <a:rPr lang="en" sz="1000"/>
                        <a:t>$1,100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a:txBody>
                    <a:bodyPr/>
                    <a:lstStyle/>
                    <a:p>
                      <a:pPr indent="0" lvl="0" marL="0" rtl="0" algn="r">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r>
              <a:tr h="251450">
                <a:tc>
                  <a:txBody>
                    <a:bodyPr/>
                    <a:lstStyle/>
                    <a:p>
                      <a:pPr indent="0" lvl="0" marL="0" rtl="0" algn="l">
                        <a:lnSpc>
                          <a:spcPct val="115000"/>
                        </a:lnSpc>
                        <a:spcBef>
                          <a:spcPts val="0"/>
                        </a:spcBef>
                        <a:spcAft>
                          <a:spcPts val="0"/>
                        </a:spcAft>
                        <a:buNone/>
                      </a:pPr>
                      <a:r>
                        <a:rPr lang="en" sz="1000"/>
                        <a:t>Tactic 2:</a:t>
                      </a:r>
                      <a:endParaRPr sz="10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a:txBody>
                    <a:bodyPr/>
                    <a:lstStyle/>
                    <a:p>
                      <a:pPr indent="0" lvl="0" marL="0" rtl="0" algn="r">
                        <a:lnSpc>
                          <a:spcPct val="115000"/>
                        </a:lnSpc>
                        <a:spcBef>
                          <a:spcPts val="0"/>
                        </a:spcBef>
                        <a:spcAft>
                          <a:spcPts val="0"/>
                        </a:spcAft>
                        <a:buNone/>
                      </a:pPr>
                      <a:r>
                        <a:rPr lang="en" sz="1000"/>
                        <a:t>$4,242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a:txBody>
                    <a:bodyPr/>
                    <a:lstStyle/>
                    <a:p>
                      <a:pPr indent="0" lvl="0" marL="0" rtl="0" algn="r">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r>
              <a:tr h="251450">
                <a:tc>
                  <a:txBody>
                    <a:bodyPr/>
                    <a:lstStyle/>
                    <a:p>
                      <a:pPr indent="0" lvl="0" marL="0" rtl="0" algn="l">
                        <a:lnSpc>
                          <a:spcPct val="115000"/>
                        </a:lnSpc>
                        <a:spcBef>
                          <a:spcPts val="0"/>
                        </a:spcBef>
                        <a:spcAft>
                          <a:spcPts val="0"/>
                        </a:spcAft>
                        <a:buNone/>
                      </a:pPr>
                      <a:r>
                        <a:rPr lang="en" sz="1000"/>
                        <a:t>Tactic 3:</a:t>
                      </a:r>
                      <a:endParaRPr sz="10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a:txBody>
                    <a:bodyPr/>
                    <a:lstStyle/>
                    <a:p>
                      <a:pPr indent="0" lvl="0" marL="0" rtl="0" algn="r">
                        <a:lnSpc>
                          <a:spcPct val="115000"/>
                        </a:lnSpc>
                        <a:spcBef>
                          <a:spcPts val="0"/>
                        </a:spcBef>
                        <a:spcAft>
                          <a:spcPts val="0"/>
                        </a:spcAft>
                        <a:buNone/>
                      </a:pPr>
                      <a:r>
                        <a:rPr lang="en" sz="1000"/>
                        <a:t>$29,350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a:txBody>
                    <a:bodyPr/>
                    <a:lstStyle/>
                    <a:p>
                      <a:pPr indent="0" lvl="0" marL="0" rtl="0" algn="r">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r>
              <a:tr h="251450">
                <a:tc>
                  <a:txBody>
                    <a:bodyPr/>
                    <a:lstStyle/>
                    <a:p>
                      <a:pPr indent="0" lvl="0" marL="0" rtl="0" algn="l">
                        <a:spcBef>
                          <a:spcPts val="0"/>
                        </a:spcBef>
                        <a:spcAft>
                          <a:spcPts val="0"/>
                        </a:spcAft>
                        <a:buNone/>
                      </a:pPr>
                      <a:r>
                        <a:t/>
                      </a:r>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a:txBody>
                    <a:bodyPr/>
                    <a:lstStyle/>
                    <a:p>
                      <a:pPr indent="0" lvl="0" marL="0" rtl="0" algn="r">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3"/>
                    </a:solidFill>
                  </a:tcPr>
                </a:tc>
                <a:tc>
                  <a:txBody>
                    <a:bodyPr/>
                    <a:lstStyle/>
                    <a:p>
                      <a:pPr indent="0" lvl="0" marL="0" rtl="0" algn="r">
                        <a:lnSpc>
                          <a:spcPct val="115000"/>
                        </a:lnSpc>
                        <a:spcBef>
                          <a:spcPts val="0"/>
                        </a:spcBef>
                        <a:spcAft>
                          <a:spcPts val="0"/>
                        </a:spcAft>
                        <a:buNone/>
                      </a:pPr>
                      <a:r>
                        <a:rPr lang="en" sz="1000"/>
                        <a:t>$34,692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4"/>
                    </a:solidFill>
                  </a:tcPr>
                </a:tc>
              </a:tr>
              <a:tr h="251450">
                <a:tc>
                  <a:txBody>
                    <a:bodyPr/>
                    <a:lstStyle/>
                    <a:p>
                      <a:pPr indent="0" lvl="0" marL="0" rtl="0" algn="l">
                        <a:lnSpc>
                          <a:spcPct val="115000"/>
                        </a:lnSpc>
                        <a:spcBef>
                          <a:spcPts val="0"/>
                        </a:spcBef>
                        <a:spcAft>
                          <a:spcPts val="0"/>
                        </a:spcAft>
                        <a:buNone/>
                      </a:pPr>
                      <a:r>
                        <a:rPr lang="en" sz="1000"/>
                        <a:t>Objective 2:</a:t>
                      </a:r>
                      <a:endParaRPr sz="10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rtl="0" algn="r">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rtl="0" algn="r">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r>
              <a:tr h="251450">
                <a:tc>
                  <a:txBody>
                    <a:bodyPr/>
                    <a:lstStyle/>
                    <a:p>
                      <a:pPr indent="0" lvl="0" marL="0" rtl="0" algn="l">
                        <a:lnSpc>
                          <a:spcPct val="115000"/>
                        </a:lnSpc>
                        <a:spcBef>
                          <a:spcPts val="0"/>
                        </a:spcBef>
                        <a:spcAft>
                          <a:spcPts val="0"/>
                        </a:spcAft>
                        <a:buNone/>
                      </a:pPr>
                      <a:r>
                        <a:rPr lang="en" sz="1000"/>
                        <a:t>Tactic 1:</a:t>
                      </a:r>
                      <a:endParaRPr sz="10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rtl="0" algn="r">
                        <a:lnSpc>
                          <a:spcPct val="115000"/>
                        </a:lnSpc>
                        <a:spcBef>
                          <a:spcPts val="0"/>
                        </a:spcBef>
                        <a:spcAft>
                          <a:spcPts val="0"/>
                        </a:spcAft>
                        <a:buNone/>
                      </a:pPr>
                      <a:r>
                        <a:rPr lang="en" sz="1000"/>
                        <a:t>$9,500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rtl="0" algn="r">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r>
              <a:tr h="251450">
                <a:tc>
                  <a:txBody>
                    <a:bodyPr/>
                    <a:lstStyle/>
                    <a:p>
                      <a:pPr indent="0" lvl="0" marL="0" rtl="0" algn="l">
                        <a:lnSpc>
                          <a:spcPct val="115000"/>
                        </a:lnSpc>
                        <a:spcBef>
                          <a:spcPts val="0"/>
                        </a:spcBef>
                        <a:spcAft>
                          <a:spcPts val="0"/>
                        </a:spcAft>
                        <a:buNone/>
                      </a:pPr>
                      <a:r>
                        <a:rPr lang="en" sz="1000"/>
                        <a:t>Tactic 2:</a:t>
                      </a:r>
                      <a:endParaRPr sz="10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rtl="0" algn="r">
                        <a:lnSpc>
                          <a:spcPct val="115000"/>
                        </a:lnSpc>
                        <a:spcBef>
                          <a:spcPts val="0"/>
                        </a:spcBef>
                        <a:spcAft>
                          <a:spcPts val="0"/>
                        </a:spcAft>
                        <a:buNone/>
                      </a:pPr>
                      <a:r>
                        <a:rPr lang="en" sz="1000"/>
                        <a:t>$1,212.50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rtl="0" algn="r">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r>
              <a:tr h="251450">
                <a:tc>
                  <a:txBody>
                    <a:bodyPr/>
                    <a:lstStyle/>
                    <a:p>
                      <a:pPr indent="0" lvl="0" marL="0" rtl="0" algn="l">
                        <a:lnSpc>
                          <a:spcPct val="115000"/>
                        </a:lnSpc>
                        <a:spcBef>
                          <a:spcPts val="0"/>
                        </a:spcBef>
                        <a:spcAft>
                          <a:spcPts val="0"/>
                        </a:spcAft>
                        <a:buNone/>
                      </a:pPr>
                      <a:r>
                        <a:rPr lang="en" sz="1000"/>
                        <a:t>Tactic 3:</a:t>
                      </a:r>
                      <a:endParaRPr sz="10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rtl="0" algn="r">
                        <a:lnSpc>
                          <a:spcPct val="115000"/>
                        </a:lnSpc>
                        <a:spcBef>
                          <a:spcPts val="0"/>
                        </a:spcBef>
                        <a:spcAft>
                          <a:spcPts val="0"/>
                        </a:spcAft>
                        <a:buNone/>
                      </a:pPr>
                      <a:r>
                        <a:rPr lang="en" sz="1000"/>
                        <a:t>$4,800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rtl="0" algn="r">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r>
              <a:tr h="251450">
                <a:tc>
                  <a:txBody>
                    <a:bodyPr/>
                    <a:lstStyle/>
                    <a:p>
                      <a:pPr indent="0" lvl="0" marL="0" rtl="0" algn="l">
                        <a:spcBef>
                          <a:spcPts val="0"/>
                        </a:spcBef>
                        <a:spcAft>
                          <a:spcPts val="0"/>
                        </a:spcAft>
                        <a:buNone/>
                      </a:pPr>
                      <a:r>
                        <a:t/>
                      </a:r>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rtl="0" algn="r">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rtl="0" algn="r">
                        <a:lnSpc>
                          <a:spcPct val="115000"/>
                        </a:lnSpc>
                        <a:spcBef>
                          <a:spcPts val="0"/>
                        </a:spcBef>
                        <a:spcAft>
                          <a:spcPts val="0"/>
                        </a:spcAft>
                        <a:buNone/>
                      </a:pPr>
                      <a:r>
                        <a:rPr lang="en" sz="1000"/>
                        <a:t>$15,512.50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4"/>
                    </a:solidFill>
                  </a:tcPr>
                </a:tc>
              </a:tr>
              <a:tr h="251450">
                <a:tc>
                  <a:txBody>
                    <a:bodyPr/>
                    <a:lstStyle/>
                    <a:p>
                      <a:pPr indent="0" lvl="0" marL="0" rtl="0" algn="l">
                        <a:lnSpc>
                          <a:spcPct val="115000"/>
                        </a:lnSpc>
                        <a:spcBef>
                          <a:spcPts val="0"/>
                        </a:spcBef>
                        <a:spcAft>
                          <a:spcPts val="0"/>
                        </a:spcAft>
                        <a:buNone/>
                      </a:pPr>
                      <a:r>
                        <a:rPr lang="en" sz="1000"/>
                        <a:t>Objective 3:</a:t>
                      </a:r>
                      <a:endParaRPr sz="10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6"/>
                    </a:solidFill>
                  </a:tcPr>
                </a:tc>
              </a:tr>
              <a:tr h="251450">
                <a:tc>
                  <a:txBody>
                    <a:bodyPr/>
                    <a:lstStyle/>
                    <a:p>
                      <a:pPr indent="0" lvl="0" marL="0" rtl="0" algn="l">
                        <a:lnSpc>
                          <a:spcPct val="115000"/>
                        </a:lnSpc>
                        <a:spcBef>
                          <a:spcPts val="0"/>
                        </a:spcBef>
                        <a:spcAft>
                          <a:spcPts val="0"/>
                        </a:spcAft>
                        <a:buNone/>
                      </a:pPr>
                      <a:r>
                        <a:rPr lang="en" sz="1000"/>
                        <a:t>Tactic 1:</a:t>
                      </a:r>
                      <a:endParaRPr sz="10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6"/>
                    </a:solidFill>
                  </a:tcPr>
                </a:tc>
                <a:tc>
                  <a:txBody>
                    <a:bodyPr/>
                    <a:lstStyle/>
                    <a:p>
                      <a:pPr indent="0" lvl="0" marL="0" rtl="0" algn="r">
                        <a:lnSpc>
                          <a:spcPct val="115000"/>
                        </a:lnSpc>
                        <a:spcBef>
                          <a:spcPts val="0"/>
                        </a:spcBef>
                        <a:spcAft>
                          <a:spcPts val="0"/>
                        </a:spcAft>
                        <a:buNone/>
                      </a:pPr>
                      <a:r>
                        <a:rPr lang="en" sz="1000"/>
                        <a:t>$2,500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6"/>
                    </a:solidFill>
                  </a:tcPr>
                </a:tc>
              </a:tr>
              <a:tr h="251450">
                <a:tc>
                  <a:txBody>
                    <a:bodyPr/>
                    <a:lstStyle/>
                    <a:p>
                      <a:pPr indent="0" lvl="0" marL="0" rtl="0" algn="l">
                        <a:lnSpc>
                          <a:spcPct val="115000"/>
                        </a:lnSpc>
                        <a:spcBef>
                          <a:spcPts val="0"/>
                        </a:spcBef>
                        <a:spcAft>
                          <a:spcPts val="0"/>
                        </a:spcAft>
                        <a:buNone/>
                      </a:pPr>
                      <a:r>
                        <a:rPr lang="en" sz="1000"/>
                        <a:t>Tactic 2:</a:t>
                      </a:r>
                      <a:endParaRPr sz="10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6"/>
                    </a:solidFill>
                  </a:tcPr>
                </a:tc>
                <a:tc>
                  <a:txBody>
                    <a:bodyPr/>
                    <a:lstStyle/>
                    <a:p>
                      <a:pPr indent="0" lvl="0" marL="0" rtl="0" algn="r">
                        <a:lnSpc>
                          <a:spcPct val="115000"/>
                        </a:lnSpc>
                        <a:spcBef>
                          <a:spcPts val="0"/>
                        </a:spcBef>
                        <a:spcAft>
                          <a:spcPts val="0"/>
                        </a:spcAft>
                        <a:buNone/>
                      </a:pPr>
                      <a:r>
                        <a:rPr lang="en" sz="1000"/>
                        <a:t>$111,350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6"/>
                    </a:solidFill>
                  </a:tcPr>
                </a:tc>
              </a:tr>
              <a:tr h="251450">
                <a:tc>
                  <a:txBody>
                    <a:bodyPr/>
                    <a:lstStyle/>
                    <a:p>
                      <a:pPr indent="0" lvl="0" marL="0" rtl="0" algn="l">
                        <a:lnSpc>
                          <a:spcPct val="115000"/>
                        </a:lnSpc>
                        <a:spcBef>
                          <a:spcPts val="0"/>
                        </a:spcBef>
                        <a:spcAft>
                          <a:spcPts val="0"/>
                        </a:spcAft>
                        <a:buNone/>
                      </a:pPr>
                      <a:r>
                        <a:rPr lang="en" sz="1000"/>
                        <a:t>Tactic 3:</a:t>
                      </a:r>
                      <a:endParaRPr sz="10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6"/>
                    </a:solidFill>
                  </a:tcPr>
                </a:tc>
                <a:tc>
                  <a:txBody>
                    <a:bodyPr/>
                    <a:lstStyle/>
                    <a:p>
                      <a:pPr indent="0" lvl="0" marL="0" rtl="0" algn="r">
                        <a:lnSpc>
                          <a:spcPct val="115000"/>
                        </a:lnSpc>
                        <a:spcBef>
                          <a:spcPts val="0"/>
                        </a:spcBef>
                        <a:spcAft>
                          <a:spcPts val="0"/>
                        </a:spcAft>
                        <a:buNone/>
                      </a:pPr>
                      <a:r>
                        <a:rPr lang="en" sz="1000"/>
                        <a:t>$11,600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6"/>
                    </a:solidFill>
                  </a:tcPr>
                </a:tc>
                <a:tc>
                  <a:txBody>
                    <a:bodyPr/>
                    <a:lstStyle/>
                    <a:p>
                      <a:pPr indent="0" lvl="0" marL="0" rtl="0" algn="r">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6"/>
                    </a:solidFill>
                  </a:tcPr>
                </a:tc>
              </a:tr>
              <a:tr h="251450">
                <a:tc>
                  <a:txBody>
                    <a:bodyPr/>
                    <a:lstStyle/>
                    <a:p>
                      <a:pPr indent="0" lvl="0" marL="0" rtl="0" algn="l">
                        <a:spcBef>
                          <a:spcPts val="0"/>
                        </a:spcBef>
                        <a:spcAft>
                          <a:spcPts val="0"/>
                        </a:spcAft>
                        <a:buNone/>
                      </a:pPr>
                      <a:r>
                        <a:t/>
                      </a:r>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6"/>
                    </a:solidFill>
                  </a:tcPr>
                </a:tc>
                <a:tc>
                  <a:txBody>
                    <a:bodyPr/>
                    <a:lstStyle/>
                    <a:p>
                      <a:pPr indent="0" lvl="0" marL="0" rtl="0" algn="r">
                        <a:lnSpc>
                          <a:spcPct val="115000"/>
                        </a:lnSpc>
                        <a:spcBef>
                          <a:spcPts val="0"/>
                        </a:spcBef>
                        <a:spcAft>
                          <a:spcPts val="0"/>
                        </a:spcAft>
                        <a:buNone/>
                      </a:pPr>
                      <a:r>
                        <a:rPr lang="en" sz="1000"/>
                        <a:t>$125,450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4"/>
                    </a:solidFill>
                  </a:tcPr>
                </a:tc>
              </a:tr>
              <a:tr h="251450">
                <a:tc>
                  <a:txBody>
                    <a:bodyPr/>
                    <a:lstStyle/>
                    <a:p>
                      <a:pPr indent="0" lvl="0" marL="0" rtl="0" algn="l">
                        <a:spcBef>
                          <a:spcPts val="0"/>
                        </a:spcBef>
                        <a:spcAft>
                          <a:spcPts val="0"/>
                        </a:spcAft>
                        <a:buNone/>
                      </a:pPr>
                      <a:r>
                        <a:t/>
                      </a:r>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$175,654.50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0"/>
          <p:cNvSpPr txBox="1"/>
          <p:nvPr>
            <p:ph type="title"/>
          </p:nvPr>
        </p:nvSpPr>
        <p:spPr>
          <a:xfrm>
            <a:off x="1364675" y="76200"/>
            <a:ext cx="4914300" cy="556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0" lang="en" sz="3600">
                <a:solidFill>
                  <a:schemeClr val="accent6"/>
                </a:solidFill>
              </a:rPr>
              <a:t>Why We are Here</a:t>
            </a:r>
            <a:endParaRPr sz="3600">
              <a:solidFill>
                <a:schemeClr val="accent6"/>
              </a:solidFill>
            </a:endParaRPr>
          </a:p>
        </p:txBody>
      </p:sp>
      <p:sp>
        <p:nvSpPr>
          <p:cNvPr id="309" name="Google Shape;309;p30"/>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10" name="Google Shape;310;p30"/>
          <p:cNvSpPr txBox="1"/>
          <p:nvPr>
            <p:ph idx="1" type="body"/>
          </p:nvPr>
        </p:nvSpPr>
        <p:spPr>
          <a:xfrm>
            <a:off x="1364675" y="586081"/>
            <a:ext cx="7273800" cy="32712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800"/>
              <a:t>Problem Statement</a:t>
            </a:r>
            <a:endParaRPr b="1" sz="1800"/>
          </a:p>
          <a:p>
            <a:pPr indent="0" lvl="0" marL="0" rtl="0" algn="l">
              <a:lnSpc>
                <a:spcPct val="115000"/>
              </a:lnSpc>
              <a:spcBef>
                <a:spcPts val="0"/>
              </a:spcBef>
              <a:spcAft>
                <a:spcPts val="0"/>
              </a:spcAft>
              <a:buNone/>
            </a:pPr>
            <a:r>
              <a:rPr b="1" lang="en" sz="1800"/>
              <a:t>	</a:t>
            </a:r>
            <a:r>
              <a:rPr lang="en" sz="1800">
                <a:solidFill>
                  <a:srgbClr val="000000"/>
                </a:solidFill>
              </a:rPr>
              <a:t>The world is currently still suffering through a pandemic which is resulting in schools continually becoming virtual, this is a potential obstacle for Crayola who sells creative art supplies for kids to use in class and could result in a decrease in sales. </a:t>
            </a:r>
            <a:endParaRPr sz="1800">
              <a:solidFill>
                <a:srgbClr val="000000"/>
              </a:solidFill>
            </a:endParaRPr>
          </a:p>
          <a:p>
            <a:pPr indent="0" lvl="0" marL="0" rtl="0" algn="l">
              <a:lnSpc>
                <a:spcPct val="115000"/>
              </a:lnSpc>
              <a:spcBef>
                <a:spcPts val="0"/>
              </a:spcBef>
              <a:spcAft>
                <a:spcPts val="0"/>
              </a:spcAft>
              <a:buNone/>
            </a:pPr>
            <a:r>
              <a:t/>
            </a:r>
            <a:endParaRPr sz="1800">
              <a:solidFill>
                <a:srgbClr val="595959"/>
              </a:solidFill>
            </a:endParaRPr>
          </a:p>
          <a:p>
            <a:pPr indent="0" lvl="0" marL="0" rtl="0" algn="l">
              <a:lnSpc>
                <a:spcPct val="115000"/>
              </a:lnSpc>
              <a:spcBef>
                <a:spcPts val="0"/>
              </a:spcBef>
              <a:spcAft>
                <a:spcPts val="0"/>
              </a:spcAft>
              <a:buNone/>
            </a:pPr>
            <a:r>
              <a:t/>
            </a:r>
            <a:endParaRPr sz="1800">
              <a:solidFill>
                <a:srgbClr val="595959"/>
              </a:solidFill>
            </a:endParaRPr>
          </a:p>
          <a:p>
            <a:pPr indent="0" lvl="0" marL="0" rtl="0" algn="l">
              <a:lnSpc>
                <a:spcPct val="115000"/>
              </a:lnSpc>
              <a:spcBef>
                <a:spcPts val="0"/>
              </a:spcBef>
              <a:spcAft>
                <a:spcPts val="0"/>
              </a:spcAft>
              <a:buNone/>
            </a:pPr>
            <a:r>
              <a:rPr lang="en" sz="1800">
                <a:solidFill>
                  <a:srgbClr val="000000"/>
                </a:solidFill>
              </a:rPr>
              <a:t>To address this issue and achieve our goal…</a:t>
            </a:r>
            <a:endParaRPr sz="1800">
              <a:solidFill>
                <a:srgbClr val="000000"/>
              </a:solidFill>
            </a:endParaRPr>
          </a:p>
          <a:p>
            <a:pPr indent="-342900" lvl="0" marL="457200" rtl="0" algn="l">
              <a:lnSpc>
                <a:spcPct val="115000"/>
              </a:lnSpc>
              <a:spcBef>
                <a:spcPts val="0"/>
              </a:spcBef>
              <a:spcAft>
                <a:spcPts val="0"/>
              </a:spcAft>
              <a:buSzPts val="1800"/>
              <a:buAutoNum type="arabicPeriod"/>
            </a:pPr>
            <a:r>
              <a:rPr lang="en" sz="1900"/>
              <a:t>T</a:t>
            </a:r>
            <a:r>
              <a:rPr lang="en" sz="1600"/>
              <a:t>o promote Crayola’s new product line “Colors of the World” during the back-to-school season to teachers and students by measuring the sales of the products in the line. </a:t>
            </a:r>
            <a:endParaRPr sz="1600"/>
          </a:p>
          <a:p>
            <a:pPr indent="-355600" lvl="0" marL="457200" rtl="0" algn="l">
              <a:lnSpc>
                <a:spcPct val="115000"/>
              </a:lnSpc>
              <a:spcBef>
                <a:spcPts val="0"/>
              </a:spcBef>
              <a:spcAft>
                <a:spcPts val="0"/>
              </a:spcAft>
              <a:buSzPts val="2000"/>
              <a:buAutoNum type="arabicPeriod"/>
            </a:pPr>
            <a:r>
              <a:rPr lang="en" sz="1600"/>
              <a:t>To increase media relations to our target audiences of teachers before the back-to-school season and measure media engagement.</a:t>
            </a:r>
            <a:endParaRPr sz="1600"/>
          </a:p>
          <a:p>
            <a:pPr indent="-355600" lvl="0" marL="457200" rtl="0" algn="l">
              <a:lnSpc>
                <a:spcPct val="115000"/>
              </a:lnSpc>
              <a:spcBef>
                <a:spcPts val="0"/>
              </a:spcBef>
              <a:spcAft>
                <a:spcPts val="0"/>
              </a:spcAft>
              <a:buSzPts val="2000"/>
              <a:buAutoNum type="arabicPeriod"/>
            </a:pPr>
            <a:r>
              <a:rPr lang="en" sz="1600"/>
              <a:t>To increase awareness for Crayola brand products and create partnerships with </a:t>
            </a:r>
            <a:r>
              <a:rPr lang="en" sz="1600"/>
              <a:t>nonprofits</a:t>
            </a:r>
            <a:r>
              <a:rPr lang="en" sz="1600"/>
              <a:t> for shared marketing and information for sales and other periods of Crayola outreach programs</a:t>
            </a:r>
            <a:endParaRPr sz="1600"/>
          </a:p>
          <a:p>
            <a:pPr indent="0" lvl="0" marL="0" rtl="0" algn="l">
              <a:lnSpc>
                <a:spcPct val="115000"/>
              </a:lnSpc>
              <a:spcBef>
                <a:spcPts val="0"/>
              </a:spcBef>
              <a:spcAft>
                <a:spcPts val="0"/>
              </a:spcAft>
              <a:buNone/>
            </a:pPr>
            <a:r>
              <a:t/>
            </a:r>
            <a:endParaRPr sz="1600"/>
          </a:p>
          <a:p>
            <a:pPr indent="0" lvl="0" marL="0" rtl="0" algn="l">
              <a:spcBef>
                <a:spcPts val="0"/>
              </a:spcBef>
              <a:spcAft>
                <a:spcPts val="0"/>
              </a:spcAft>
              <a:buNone/>
            </a:pPr>
            <a:r>
              <a:t/>
            </a:r>
            <a:endParaRPr sz="1800">
              <a:solidFill>
                <a:srgbClr val="595959"/>
              </a:solidFill>
            </a:endParaRPr>
          </a:p>
        </p:txBody>
      </p:sp>
      <p:pic>
        <p:nvPicPr>
          <p:cNvPr id="311" name="Google Shape;311;p30"/>
          <p:cNvPicPr preferRelativeResize="0"/>
          <p:nvPr/>
        </p:nvPicPr>
        <p:blipFill rotWithShape="1">
          <a:blip r:embed="rId3">
            <a:alphaModFix/>
          </a:blip>
          <a:srcRect b="35081" l="0" r="0" t="0"/>
          <a:stretch/>
        </p:blipFill>
        <p:spPr>
          <a:xfrm>
            <a:off x="6788400" y="1392825"/>
            <a:ext cx="2085374" cy="1352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48"/>
          <p:cNvSpPr txBox="1"/>
          <p:nvPr>
            <p:ph idx="4294967295" type="ctrTitle"/>
          </p:nvPr>
        </p:nvSpPr>
        <p:spPr>
          <a:xfrm>
            <a:off x="1354375" y="1523375"/>
            <a:ext cx="70500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0" lang="en" sz="6800">
                <a:solidFill>
                  <a:schemeClr val="accent6"/>
                </a:solidFill>
              </a:rPr>
              <a:t>Evaluation Plan</a:t>
            </a:r>
            <a:endParaRPr b="0" sz="6800">
              <a:solidFill>
                <a:schemeClr val="accent6"/>
              </a:solidFill>
            </a:endParaRPr>
          </a:p>
        </p:txBody>
      </p:sp>
      <p:sp>
        <p:nvSpPr>
          <p:cNvPr id="449" name="Google Shape;449;p48"/>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9"/>
          <p:cNvSpPr txBox="1"/>
          <p:nvPr>
            <p:ph type="title"/>
          </p:nvPr>
        </p:nvSpPr>
        <p:spPr>
          <a:xfrm>
            <a:off x="1327975" y="-11000"/>
            <a:ext cx="7273800" cy="618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0" lang="en" sz="3500">
                <a:solidFill>
                  <a:schemeClr val="accent6"/>
                </a:solidFill>
              </a:rPr>
              <a:t>Objective 1</a:t>
            </a:r>
            <a:endParaRPr sz="4300">
              <a:solidFill>
                <a:schemeClr val="accent6"/>
              </a:solidFill>
            </a:endParaRPr>
          </a:p>
        </p:txBody>
      </p:sp>
      <p:sp>
        <p:nvSpPr>
          <p:cNvPr id="455" name="Google Shape;455;p49"/>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56" name="Google Shape;456;p49"/>
          <p:cNvSpPr txBox="1"/>
          <p:nvPr>
            <p:ph idx="1" type="body"/>
          </p:nvPr>
        </p:nvSpPr>
        <p:spPr>
          <a:xfrm>
            <a:off x="1327975" y="647656"/>
            <a:ext cx="7273800" cy="32712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500">
                <a:solidFill>
                  <a:srgbClr val="000000"/>
                </a:solidFill>
              </a:rPr>
              <a:t>To promote Crayola’s new product line “Colors of the World” during the back-to-school season to teachers and students by measuring the sales of the products in the line and elaborating a social media campaign around the Colors of the World to emphasize diversity, equity, and inclusion for Crayola as a brand. </a:t>
            </a:r>
            <a:endParaRPr sz="1500">
              <a:solidFill>
                <a:srgbClr val="000000"/>
              </a:solidFill>
            </a:endParaRPr>
          </a:p>
          <a:p>
            <a:pPr indent="-323850" lvl="0" marL="457200" rtl="0" algn="l">
              <a:lnSpc>
                <a:spcPct val="115000"/>
              </a:lnSpc>
              <a:spcBef>
                <a:spcPts val="0"/>
              </a:spcBef>
              <a:spcAft>
                <a:spcPts val="0"/>
              </a:spcAft>
              <a:buClr>
                <a:srgbClr val="000000"/>
              </a:buClr>
              <a:buSzPts val="1500"/>
              <a:buChar char="●"/>
            </a:pPr>
            <a:r>
              <a:rPr b="1" lang="en" sz="1500">
                <a:solidFill>
                  <a:srgbClr val="000000"/>
                </a:solidFill>
              </a:rPr>
              <a:t>Goal:</a:t>
            </a:r>
            <a:r>
              <a:rPr lang="en" sz="1500">
                <a:solidFill>
                  <a:srgbClr val="000000"/>
                </a:solidFill>
              </a:rPr>
              <a:t> The goal of this objective is to promote the “Colors of the World” product line by utilizing newsletters, PR packages and social media. These tactics will aid in the promotion of “Colors of the World” which will be measured through sales.</a:t>
            </a:r>
            <a:endParaRPr sz="1500">
              <a:solidFill>
                <a:srgbClr val="000000"/>
              </a:solidFill>
            </a:endParaRPr>
          </a:p>
          <a:p>
            <a:pPr indent="-323850" lvl="0" marL="457200" rtl="0" algn="l">
              <a:lnSpc>
                <a:spcPct val="115000"/>
              </a:lnSpc>
              <a:spcBef>
                <a:spcPts val="0"/>
              </a:spcBef>
              <a:spcAft>
                <a:spcPts val="0"/>
              </a:spcAft>
              <a:buClr>
                <a:srgbClr val="000000"/>
              </a:buClr>
              <a:buSzPts val="1500"/>
              <a:buChar char="●"/>
            </a:pPr>
            <a:r>
              <a:rPr b="1" lang="en" sz="1500">
                <a:solidFill>
                  <a:srgbClr val="000000"/>
                </a:solidFill>
              </a:rPr>
              <a:t>Method for Evaluation: </a:t>
            </a:r>
            <a:endParaRPr b="1" sz="1500">
              <a:solidFill>
                <a:srgbClr val="000000"/>
              </a:solidFill>
            </a:endParaRPr>
          </a:p>
          <a:p>
            <a:pPr indent="-323850" lvl="1" marL="914400" rtl="0" algn="l">
              <a:lnSpc>
                <a:spcPct val="115000"/>
              </a:lnSpc>
              <a:spcBef>
                <a:spcPts val="0"/>
              </a:spcBef>
              <a:spcAft>
                <a:spcPts val="0"/>
              </a:spcAft>
              <a:buClr>
                <a:srgbClr val="000000"/>
              </a:buClr>
              <a:buSzPts val="1500"/>
              <a:buChar char="○"/>
            </a:pPr>
            <a:r>
              <a:rPr i="1" lang="en" sz="1500">
                <a:solidFill>
                  <a:srgbClr val="000000"/>
                </a:solidFill>
              </a:rPr>
              <a:t>Specific</a:t>
            </a:r>
            <a:r>
              <a:rPr lang="en" sz="1500">
                <a:solidFill>
                  <a:srgbClr val="000000"/>
                </a:solidFill>
              </a:rPr>
              <a:t>: This objective focuses especially on the back-to-school season and promoting the new product line. </a:t>
            </a:r>
            <a:endParaRPr sz="1500">
              <a:solidFill>
                <a:srgbClr val="000000"/>
              </a:solidFill>
            </a:endParaRPr>
          </a:p>
          <a:p>
            <a:pPr indent="-323850" lvl="1" marL="914400" rtl="0" algn="l">
              <a:lnSpc>
                <a:spcPct val="115000"/>
              </a:lnSpc>
              <a:spcBef>
                <a:spcPts val="0"/>
              </a:spcBef>
              <a:spcAft>
                <a:spcPts val="0"/>
              </a:spcAft>
              <a:buClr>
                <a:srgbClr val="000000"/>
              </a:buClr>
              <a:buSzPts val="1500"/>
              <a:buChar char="○"/>
            </a:pPr>
            <a:r>
              <a:rPr i="1" lang="en" sz="1500">
                <a:solidFill>
                  <a:srgbClr val="000000"/>
                </a:solidFill>
              </a:rPr>
              <a:t>Measurable</a:t>
            </a:r>
            <a:r>
              <a:rPr lang="en" sz="1500">
                <a:solidFill>
                  <a:srgbClr val="000000"/>
                </a:solidFill>
              </a:rPr>
              <a:t>: Measuring sales of the “Colors of the World” product line through online sales, and in-person stores. </a:t>
            </a:r>
            <a:endParaRPr sz="1500">
              <a:solidFill>
                <a:srgbClr val="000000"/>
              </a:solidFill>
            </a:endParaRPr>
          </a:p>
          <a:p>
            <a:pPr indent="-323850" lvl="1" marL="914400" rtl="0" algn="l">
              <a:lnSpc>
                <a:spcPct val="115000"/>
              </a:lnSpc>
              <a:spcBef>
                <a:spcPts val="0"/>
              </a:spcBef>
              <a:spcAft>
                <a:spcPts val="0"/>
              </a:spcAft>
              <a:buClr>
                <a:srgbClr val="000000"/>
              </a:buClr>
              <a:buSzPts val="1500"/>
              <a:buChar char="○"/>
            </a:pPr>
            <a:r>
              <a:rPr i="1" lang="en" sz="1500">
                <a:solidFill>
                  <a:srgbClr val="000000"/>
                </a:solidFill>
              </a:rPr>
              <a:t>Attainable</a:t>
            </a:r>
            <a:r>
              <a:rPr lang="en" sz="1500">
                <a:solidFill>
                  <a:srgbClr val="000000"/>
                </a:solidFill>
              </a:rPr>
              <a:t>: Teachers and parents purchase most products for their kids either in an online or in-person setting. </a:t>
            </a:r>
            <a:endParaRPr sz="1500">
              <a:solidFill>
                <a:srgbClr val="000000"/>
              </a:solidFill>
            </a:endParaRPr>
          </a:p>
          <a:p>
            <a:pPr indent="-323850" lvl="1" marL="914400" rtl="0" algn="l">
              <a:lnSpc>
                <a:spcPct val="115000"/>
              </a:lnSpc>
              <a:spcBef>
                <a:spcPts val="0"/>
              </a:spcBef>
              <a:spcAft>
                <a:spcPts val="0"/>
              </a:spcAft>
              <a:buClr>
                <a:srgbClr val="000000"/>
              </a:buClr>
              <a:buSzPts val="1500"/>
              <a:buChar char="○"/>
            </a:pPr>
            <a:r>
              <a:rPr i="1" lang="en" sz="1500">
                <a:solidFill>
                  <a:srgbClr val="000000"/>
                </a:solidFill>
              </a:rPr>
              <a:t>Relevant</a:t>
            </a:r>
            <a:r>
              <a:rPr lang="en" sz="1500">
                <a:solidFill>
                  <a:srgbClr val="000000"/>
                </a:solidFill>
              </a:rPr>
              <a:t>: The sales of the product will constitute how well Crayola will do during the back-to-school season. </a:t>
            </a:r>
            <a:endParaRPr sz="1500">
              <a:solidFill>
                <a:srgbClr val="000000"/>
              </a:solidFill>
            </a:endParaRPr>
          </a:p>
          <a:p>
            <a:pPr indent="-323850" lvl="1" marL="914400" rtl="0" algn="l">
              <a:lnSpc>
                <a:spcPct val="115000"/>
              </a:lnSpc>
              <a:spcBef>
                <a:spcPts val="0"/>
              </a:spcBef>
              <a:spcAft>
                <a:spcPts val="0"/>
              </a:spcAft>
              <a:buClr>
                <a:srgbClr val="000000"/>
              </a:buClr>
              <a:buSzPts val="1500"/>
              <a:buChar char="○"/>
            </a:pPr>
            <a:r>
              <a:rPr i="1" lang="en" sz="1500">
                <a:solidFill>
                  <a:srgbClr val="000000"/>
                </a:solidFill>
              </a:rPr>
              <a:t>Time-bound</a:t>
            </a:r>
            <a:r>
              <a:rPr lang="en" sz="1500">
                <a:solidFill>
                  <a:srgbClr val="000000"/>
                </a:solidFill>
              </a:rPr>
              <a:t>: Before and during the back-to-school season. </a:t>
            </a:r>
            <a:endParaRPr sz="1500">
              <a:solidFill>
                <a:srgbClr val="000000"/>
              </a:solidFill>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0"/>
          <p:cNvSpPr txBox="1"/>
          <p:nvPr>
            <p:ph type="title"/>
          </p:nvPr>
        </p:nvSpPr>
        <p:spPr>
          <a:xfrm>
            <a:off x="1327975" y="-11000"/>
            <a:ext cx="7273800" cy="618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0" lang="en" sz="3500">
                <a:solidFill>
                  <a:schemeClr val="accent6"/>
                </a:solidFill>
              </a:rPr>
              <a:t>Objective 2</a:t>
            </a:r>
            <a:endParaRPr sz="4300">
              <a:solidFill>
                <a:schemeClr val="accent6"/>
              </a:solidFill>
            </a:endParaRPr>
          </a:p>
        </p:txBody>
      </p:sp>
      <p:sp>
        <p:nvSpPr>
          <p:cNvPr id="462" name="Google Shape;462;p50"/>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63" name="Google Shape;463;p50"/>
          <p:cNvSpPr txBox="1"/>
          <p:nvPr>
            <p:ph idx="1" type="body"/>
          </p:nvPr>
        </p:nvSpPr>
        <p:spPr>
          <a:xfrm>
            <a:off x="1327975" y="647656"/>
            <a:ext cx="7273800" cy="32712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500">
                <a:solidFill>
                  <a:srgbClr val="000000"/>
                </a:solidFill>
              </a:rPr>
              <a:t>To increase media relations to our target audiences of teachers, parents, and students before the back-to-school season and measure media engagement and creating a platform for teachers to post how their student’s art using Crayola’s products and allow teachers to share ideas and highlight creativity in the classroom.</a:t>
            </a:r>
            <a:endParaRPr sz="1500">
              <a:solidFill>
                <a:srgbClr val="000000"/>
              </a:solidFill>
            </a:endParaRPr>
          </a:p>
          <a:p>
            <a:pPr indent="-323850" lvl="0" marL="457200" rtl="0" algn="l">
              <a:lnSpc>
                <a:spcPct val="115000"/>
              </a:lnSpc>
              <a:spcBef>
                <a:spcPts val="0"/>
              </a:spcBef>
              <a:spcAft>
                <a:spcPts val="0"/>
              </a:spcAft>
              <a:buClr>
                <a:srgbClr val="000000"/>
              </a:buClr>
              <a:buSzPts val="1500"/>
              <a:buChar char="●"/>
            </a:pPr>
            <a:r>
              <a:rPr b="1" lang="en" sz="1500">
                <a:solidFill>
                  <a:srgbClr val="000000"/>
                </a:solidFill>
              </a:rPr>
              <a:t>Goal:</a:t>
            </a:r>
            <a:r>
              <a:rPr lang="en" sz="1500">
                <a:solidFill>
                  <a:srgbClr val="000000"/>
                </a:solidFill>
              </a:rPr>
              <a:t> The goal of this objective is to increase media relations by promoting a Crayola Experience event, reaching out to the press to conduct press releases and create a Crayola platform launch. These tactics will aid in increased engagement which will be measured through media platform analytics. </a:t>
            </a:r>
            <a:endParaRPr sz="1500">
              <a:solidFill>
                <a:srgbClr val="000000"/>
              </a:solidFill>
            </a:endParaRPr>
          </a:p>
          <a:p>
            <a:pPr indent="-323850" lvl="0" marL="457200" rtl="0" algn="l">
              <a:lnSpc>
                <a:spcPct val="115000"/>
              </a:lnSpc>
              <a:spcBef>
                <a:spcPts val="0"/>
              </a:spcBef>
              <a:spcAft>
                <a:spcPts val="0"/>
              </a:spcAft>
              <a:buClr>
                <a:srgbClr val="000000"/>
              </a:buClr>
              <a:buSzPts val="1500"/>
              <a:buChar char="●"/>
            </a:pPr>
            <a:r>
              <a:rPr b="1" lang="en" sz="1500">
                <a:solidFill>
                  <a:srgbClr val="000000"/>
                </a:solidFill>
              </a:rPr>
              <a:t>Method for Evaluation:</a:t>
            </a:r>
            <a:endParaRPr b="1" sz="1500">
              <a:solidFill>
                <a:srgbClr val="000000"/>
              </a:solidFill>
            </a:endParaRPr>
          </a:p>
          <a:p>
            <a:pPr indent="-323850" lvl="1" marL="914400" rtl="0" algn="l">
              <a:lnSpc>
                <a:spcPct val="115000"/>
              </a:lnSpc>
              <a:spcBef>
                <a:spcPts val="0"/>
              </a:spcBef>
              <a:spcAft>
                <a:spcPts val="0"/>
              </a:spcAft>
              <a:buClr>
                <a:srgbClr val="000000"/>
              </a:buClr>
              <a:buSzPts val="1500"/>
              <a:buChar char="○"/>
            </a:pPr>
            <a:r>
              <a:rPr i="1" lang="en" sz="1500">
                <a:solidFill>
                  <a:srgbClr val="000000"/>
                </a:solidFill>
              </a:rPr>
              <a:t>Specific</a:t>
            </a:r>
            <a:r>
              <a:rPr lang="en" sz="1500">
                <a:solidFill>
                  <a:srgbClr val="000000"/>
                </a:solidFill>
              </a:rPr>
              <a:t>: By targeting our target audiences makes this objective specific and allows the tactics to be even more specific with media relations. </a:t>
            </a:r>
            <a:endParaRPr sz="1500">
              <a:solidFill>
                <a:srgbClr val="000000"/>
              </a:solidFill>
            </a:endParaRPr>
          </a:p>
          <a:p>
            <a:pPr indent="-323850" lvl="1" marL="914400" rtl="0" algn="l">
              <a:lnSpc>
                <a:spcPct val="115000"/>
              </a:lnSpc>
              <a:spcBef>
                <a:spcPts val="0"/>
              </a:spcBef>
              <a:spcAft>
                <a:spcPts val="0"/>
              </a:spcAft>
              <a:buClr>
                <a:srgbClr val="000000"/>
              </a:buClr>
              <a:buSzPts val="1500"/>
              <a:buChar char="○"/>
            </a:pPr>
            <a:r>
              <a:rPr i="1" lang="en" sz="1500">
                <a:solidFill>
                  <a:srgbClr val="000000"/>
                </a:solidFill>
              </a:rPr>
              <a:t>Measurable</a:t>
            </a:r>
            <a:r>
              <a:rPr lang="en" sz="1500">
                <a:solidFill>
                  <a:srgbClr val="000000"/>
                </a:solidFill>
              </a:rPr>
              <a:t>: Measuring media engagement on different media platforms used during the objective. The metrics coils include new followers, views, or new account engagement. </a:t>
            </a:r>
            <a:endParaRPr sz="1500">
              <a:solidFill>
                <a:srgbClr val="000000"/>
              </a:solidFill>
            </a:endParaRPr>
          </a:p>
          <a:p>
            <a:pPr indent="-323850" lvl="1" marL="914400" rtl="0" algn="l">
              <a:lnSpc>
                <a:spcPct val="115000"/>
              </a:lnSpc>
              <a:spcBef>
                <a:spcPts val="0"/>
              </a:spcBef>
              <a:spcAft>
                <a:spcPts val="0"/>
              </a:spcAft>
              <a:buClr>
                <a:srgbClr val="000000"/>
              </a:buClr>
              <a:buSzPts val="1500"/>
              <a:buChar char="○"/>
            </a:pPr>
            <a:r>
              <a:rPr i="1" lang="en" sz="1500">
                <a:solidFill>
                  <a:srgbClr val="000000"/>
                </a:solidFill>
              </a:rPr>
              <a:t>Attainable</a:t>
            </a:r>
            <a:r>
              <a:rPr lang="en" sz="1500">
                <a:solidFill>
                  <a:srgbClr val="000000"/>
                </a:solidFill>
              </a:rPr>
              <a:t>: Teachers and parents find most of their new products for kids via Facebook, Instagram, and TikTok. By seeing Crayola’s targeted ads, teachers/parents will be more inclined to purchase. </a:t>
            </a:r>
            <a:endParaRPr sz="1500">
              <a:solidFill>
                <a:srgbClr val="000000"/>
              </a:solidFill>
            </a:endParaRPr>
          </a:p>
          <a:p>
            <a:pPr indent="-323850" lvl="1" marL="914400" rtl="0" algn="l">
              <a:lnSpc>
                <a:spcPct val="115000"/>
              </a:lnSpc>
              <a:spcBef>
                <a:spcPts val="0"/>
              </a:spcBef>
              <a:spcAft>
                <a:spcPts val="0"/>
              </a:spcAft>
              <a:buClr>
                <a:srgbClr val="000000"/>
              </a:buClr>
              <a:buSzPts val="1500"/>
              <a:buChar char="○"/>
            </a:pPr>
            <a:r>
              <a:rPr i="1" lang="en" sz="1500">
                <a:solidFill>
                  <a:srgbClr val="000000"/>
                </a:solidFill>
              </a:rPr>
              <a:t>Relevant</a:t>
            </a:r>
            <a:r>
              <a:rPr lang="en" sz="1500">
                <a:solidFill>
                  <a:srgbClr val="000000"/>
                </a:solidFill>
              </a:rPr>
              <a:t>: Since this can be measured and specific to everything Crayola needs to obtain its main goal of increasing sales this objective is super relevant. </a:t>
            </a:r>
            <a:endParaRPr sz="1500">
              <a:solidFill>
                <a:srgbClr val="000000"/>
              </a:solidFill>
            </a:endParaRPr>
          </a:p>
          <a:p>
            <a:pPr indent="-323850" lvl="1" marL="914400" rtl="0" algn="l">
              <a:lnSpc>
                <a:spcPct val="115000"/>
              </a:lnSpc>
              <a:spcBef>
                <a:spcPts val="0"/>
              </a:spcBef>
              <a:spcAft>
                <a:spcPts val="0"/>
              </a:spcAft>
              <a:buClr>
                <a:srgbClr val="000000"/>
              </a:buClr>
              <a:buSzPts val="1500"/>
              <a:buChar char="○"/>
            </a:pPr>
            <a:r>
              <a:rPr i="1" lang="en" sz="1500">
                <a:solidFill>
                  <a:srgbClr val="000000"/>
                </a:solidFill>
              </a:rPr>
              <a:t>Time-bound:</a:t>
            </a:r>
            <a:r>
              <a:rPr lang="en" sz="1500">
                <a:solidFill>
                  <a:srgbClr val="000000"/>
                </a:solidFill>
              </a:rPr>
              <a:t> Before and during the back-to-school season. </a:t>
            </a:r>
            <a:endParaRPr i="1" sz="1500">
              <a:solidFill>
                <a:srgbClr val="000000"/>
              </a:solidFill>
            </a:endParaRPr>
          </a:p>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1"/>
          <p:cNvSpPr txBox="1"/>
          <p:nvPr>
            <p:ph type="title"/>
          </p:nvPr>
        </p:nvSpPr>
        <p:spPr>
          <a:xfrm>
            <a:off x="1327975" y="-11000"/>
            <a:ext cx="7273800" cy="618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0" lang="en" sz="3500">
                <a:solidFill>
                  <a:schemeClr val="accent6"/>
                </a:solidFill>
              </a:rPr>
              <a:t>Objective 3</a:t>
            </a:r>
            <a:endParaRPr sz="4300">
              <a:solidFill>
                <a:schemeClr val="accent6"/>
              </a:solidFill>
            </a:endParaRPr>
          </a:p>
        </p:txBody>
      </p:sp>
      <p:sp>
        <p:nvSpPr>
          <p:cNvPr id="469" name="Google Shape;469;p51"/>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70" name="Google Shape;470;p51"/>
          <p:cNvSpPr txBox="1"/>
          <p:nvPr>
            <p:ph idx="1" type="body"/>
          </p:nvPr>
        </p:nvSpPr>
        <p:spPr>
          <a:xfrm>
            <a:off x="1327975" y="295950"/>
            <a:ext cx="7755600" cy="33243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t/>
            </a:r>
            <a:endParaRPr sz="1200">
              <a:solidFill>
                <a:srgbClr val="512DA8"/>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000000"/>
                </a:solidFill>
              </a:rPr>
              <a:t>To increase awareness for Crayola brand products and create partnerships with </a:t>
            </a:r>
            <a:r>
              <a:rPr lang="en" sz="1200">
                <a:solidFill>
                  <a:srgbClr val="000000"/>
                </a:solidFill>
              </a:rPr>
              <a:t>nonprofits</a:t>
            </a:r>
            <a:r>
              <a:rPr lang="en" sz="1200">
                <a:solidFill>
                  <a:srgbClr val="000000"/>
                </a:solidFill>
              </a:rPr>
              <a:t> for shared marketing and information for sales and other periods of Crayola outreach programs. </a:t>
            </a:r>
            <a:endParaRPr sz="1200">
              <a:solidFill>
                <a:srgbClr val="000000"/>
              </a:solidFill>
            </a:endParaRPr>
          </a:p>
          <a:p>
            <a:pPr indent="-304800" lvl="0" marL="457200" rtl="0" algn="l">
              <a:lnSpc>
                <a:spcPct val="115000"/>
              </a:lnSpc>
              <a:spcBef>
                <a:spcPts val="0"/>
              </a:spcBef>
              <a:spcAft>
                <a:spcPts val="0"/>
              </a:spcAft>
              <a:buClr>
                <a:srgbClr val="000000"/>
              </a:buClr>
              <a:buSzPts val="1200"/>
              <a:buChar char="•"/>
            </a:pPr>
            <a:r>
              <a:rPr b="1" lang="en" sz="1200">
                <a:solidFill>
                  <a:srgbClr val="000000"/>
                </a:solidFill>
              </a:rPr>
              <a:t>Goal: </a:t>
            </a:r>
            <a:r>
              <a:rPr lang="en" sz="1200">
                <a:solidFill>
                  <a:srgbClr val="000000"/>
                </a:solidFill>
              </a:rPr>
              <a:t>To increase affordability and all-around awareness of Crayola’s products in stores where it is sold. </a:t>
            </a:r>
            <a:endParaRPr sz="1200">
              <a:solidFill>
                <a:srgbClr val="000000"/>
              </a:solidFill>
            </a:endParaRPr>
          </a:p>
          <a:p>
            <a:pPr indent="-304800" lvl="0" marL="457200" rtl="0" algn="l">
              <a:lnSpc>
                <a:spcPct val="115000"/>
              </a:lnSpc>
              <a:spcBef>
                <a:spcPts val="0"/>
              </a:spcBef>
              <a:spcAft>
                <a:spcPts val="0"/>
              </a:spcAft>
              <a:buClr>
                <a:srgbClr val="000000"/>
              </a:buClr>
              <a:buSzPts val="1200"/>
              <a:buChar char="•"/>
            </a:pPr>
            <a:r>
              <a:rPr b="1" lang="en" sz="1200">
                <a:solidFill>
                  <a:srgbClr val="000000"/>
                </a:solidFill>
              </a:rPr>
              <a:t>Method for Evaluation: </a:t>
            </a:r>
            <a:endParaRPr b="1" sz="1200">
              <a:solidFill>
                <a:srgbClr val="000000"/>
              </a:solidFill>
            </a:endParaRPr>
          </a:p>
          <a:p>
            <a:pPr indent="-304800" lvl="1" marL="914400" rtl="0" algn="l">
              <a:lnSpc>
                <a:spcPct val="115000"/>
              </a:lnSpc>
              <a:spcBef>
                <a:spcPts val="0"/>
              </a:spcBef>
              <a:spcAft>
                <a:spcPts val="0"/>
              </a:spcAft>
              <a:buClr>
                <a:srgbClr val="000000"/>
              </a:buClr>
              <a:buSzPts val="1200"/>
              <a:buChar char="○"/>
            </a:pPr>
            <a:r>
              <a:rPr i="1" lang="en" sz="1200">
                <a:solidFill>
                  <a:srgbClr val="000000"/>
                </a:solidFill>
              </a:rPr>
              <a:t>Specific:</a:t>
            </a:r>
            <a:r>
              <a:rPr lang="en" sz="1200">
                <a:solidFill>
                  <a:srgbClr val="000000"/>
                </a:solidFill>
              </a:rPr>
              <a:t> The target audiences are most focused on the cost for Crayola products, so raising awareness of affordability creates a specific objective for the public relations campaign. Creating partnerships with major retailers provides Crayola the opportunity to engage wider audiences within the target markets by capturing those consumers that may not be reached through direct public relations statements from the company. </a:t>
            </a:r>
            <a:endParaRPr sz="1200">
              <a:solidFill>
                <a:srgbClr val="000000"/>
              </a:solidFill>
            </a:endParaRPr>
          </a:p>
          <a:p>
            <a:pPr indent="-304800" lvl="1" marL="914400" rtl="0" algn="l">
              <a:lnSpc>
                <a:spcPct val="115000"/>
              </a:lnSpc>
              <a:spcBef>
                <a:spcPts val="0"/>
              </a:spcBef>
              <a:spcAft>
                <a:spcPts val="0"/>
              </a:spcAft>
              <a:buClr>
                <a:srgbClr val="000000"/>
              </a:buClr>
              <a:buSzPts val="1200"/>
              <a:buChar char="○"/>
            </a:pPr>
            <a:r>
              <a:rPr i="1" lang="en" sz="1200">
                <a:solidFill>
                  <a:srgbClr val="000000"/>
                </a:solidFill>
              </a:rPr>
              <a:t>Measurable:</a:t>
            </a:r>
            <a:r>
              <a:rPr lang="en" sz="1200">
                <a:solidFill>
                  <a:srgbClr val="000000"/>
                </a:solidFill>
              </a:rPr>
              <a:t> Two specific metrics can be used within the third objective. The first metric will be the number of social media likes, responses, and similar activity from the consumer based upon active posts in the campaign. The second metric will be the number of partnerships Crayola develops with major retailers to expand the shared messaging about affordability for Crayola products. </a:t>
            </a:r>
            <a:endParaRPr sz="1200">
              <a:solidFill>
                <a:srgbClr val="000000"/>
              </a:solidFill>
            </a:endParaRPr>
          </a:p>
          <a:p>
            <a:pPr indent="-304800" lvl="1" marL="914400" rtl="0" algn="l">
              <a:lnSpc>
                <a:spcPct val="115000"/>
              </a:lnSpc>
              <a:spcBef>
                <a:spcPts val="0"/>
              </a:spcBef>
              <a:spcAft>
                <a:spcPts val="0"/>
              </a:spcAft>
              <a:buClr>
                <a:srgbClr val="000000"/>
              </a:buClr>
              <a:buSzPts val="1200"/>
              <a:buChar char="○"/>
            </a:pPr>
            <a:r>
              <a:rPr i="1" lang="en" sz="1200">
                <a:solidFill>
                  <a:srgbClr val="000000"/>
                </a:solidFill>
              </a:rPr>
              <a:t>Attainable: </a:t>
            </a:r>
            <a:r>
              <a:rPr lang="en" sz="1200">
                <a:solidFill>
                  <a:srgbClr val="000000"/>
                </a:solidFill>
              </a:rPr>
              <a:t>Increasing public understanding of the pricing opportunities for Crayola products makes the brand more approachable to the target audiences. The objective is therefore attainable as it relates to clear messaging tactics along with partnerships with existing retail companies, something that is often utilized both in marketing and public relation campaigns. </a:t>
            </a:r>
            <a:endParaRPr sz="1200">
              <a:solidFill>
                <a:srgbClr val="000000"/>
              </a:solidFill>
            </a:endParaRPr>
          </a:p>
          <a:p>
            <a:pPr indent="-304800" lvl="1" marL="914400" rtl="0" algn="l">
              <a:lnSpc>
                <a:spcPct val="115000"/>
              </a:lnSpc>
              <a:spcBef>
                <a:spcPts val="0"/>
              </a:spcBef>
              <a:spcAft>
                <a:spcPts val="0"/>
              </a:spcAft>
              <a:buClr>
                <a:srgbClr val="000000"/>
              </a:buClr>
              <a:buSzPts val="1200"/>
              <a:buChar char="○"/>
            </a:pPr>
            <a:r>
              <a:rPr i="1" lang="en" sz="1200">
                <a:solidFill>
                  <a:srgbClr val="000000"/>
                </a:solidFill>
              </a:rPr>
              <a:t>Relevant: </a:t>
            </a:r>
            <a:r>
              <a:rPr lang="en" sz="1200">
                <a:solidFill>
                  <a:srgbClr val="000000"/>
                </a:solidFill>
              </a:rPr>
              <a:t>The current issue facing Crayola is the loss of sales within the target audiences. By developing better awareness about the brand, partly through shared information with retailers utilizing discount programs along with knowledge of the “Colors of the World” campaign, the company will build a better knowledge base in the target audience. As the shared goals of increasing sales with other retail companies would help meet the fundamental issue for Crayola, this objective would be highly relevant to meeting the company’s needs. </a:t>
            </a:r>
            <a:endParaRPr sz="1200">
              <a:solidFill>
                <a:srgbClr val="000000"/>
              </a:solidFill>
            </a:endParaRPr>
          </a:p>
          <a:p>
            <a:pPr indent="-304800" lvl="1" marL="914400" rtl="0" algn="l">
              <a:lnSpc>
                <a:spcPct val="115000"/>
              </a:lnSpc>
              <a:spcBef>
                <a:spcPts val="0"/>
              </a:spcBef>
              <a:spcAft>
                <a:spcPts val="0"/>
              </a:spcAft>
              <a:buClr>
                <a:srgbClr val="000000"/>
              </a:buClr>
              <a:buSzPts val="1200"/>
              <a:buChar char="○"/>
            </a:pPr>
            <a:r>
              <a:rPr i="1" lang="en" sz="1200">
                <a:solidFill>
                  <a:srgbClr val="000000"/>
                </a:solidFill>
              </a:rPr>
              <a:t>Time-Bound: </a:t>
            </a:r>
            <a:r>
              <a:rPr lang="en" sz="1200">
                <a:solidFill>
                  <a:srgbClr val="000000"/>
                </a:solidFill>
              </a:rPr>
              <a:t>Given the rapid deployment of social media and digital messaging, along with partnerships that build their own messaging, the timeline for completion would be done within a three-month period leading to the back-to-school time in summer 2022.</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52"/>
          <p:cNvSpPr txBox="1"/>
          <p:nvPr>
            <p:ph type="title"/>
          </p:nvPr>
        </p:nvSpPr>
        <p:spPr>
          <a:xfrm>
            <a:off x="1327975" y="-11000"/>
            <a:ext cx="7273800" cy="618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0" lang="en" sz="3500">
                <a:solidFill>
                  <a:schemeClr val="accent6"/>
                </a:solidFill>
              </a:rPr>
              <a:t>Summary</a:t>
            </a:r>
            <a:endParaRPr sz="4300">
              <a:solidFill>
                <a:schemeClr val="accent6"/>
              </a:solidFill>
            </a:endParaRPr>
          </a:p>
        </p:txBody>
      </p:sp>
      <p:sp>
        <p:nvSpPr>
          <p:cNvPr id="476" name="Google Shape;476;p52"/>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77" name="Google Shape;477;p52"/>
          <p:cNvSpPr txBox="1"/>
          <p:nvPr>
            <p:ph idx="1" type="body"/>
          </p:nvPr>
        </p:nvSpPr>
        <p:spPr>
          <a:xfrm>
            <a:off x="1327975" y="936156"/>
            <a:ext cx="7273800" cy="3271200"/>
          </a:xfrm>
          <a:prstGeom prst="rect">
            <a:avLst/>
          </a:prstGeom>
        </p:spPr>
        <p:txBody>
          <a:bodyPr anchorCtr="0" anchor="t" bIns="0" lIns="0" spcFirstLastPara="1" rIns="0" wrap="square" tIns="0">
            <a:noAutofit/>
          </a:bodyPr>
          <a:lstStyle/>
          <a:p>
            <a:pPr indent="457200" lvl="0" marL="0" rtl="0" algn="l">
              <a:lnSpc>
                <a:spcPct val="115000"/>
              </a:lnSpc>
              <a:spcBef>
                <a:spcPts val="0"/>
              </a:spcBef>
              <a:spcAft>
                <a:spcPts val="0"/>
              </a:spcAft>
              <a:buNone/>
            </a:pPr>
            <a:r>
              <a:rPr lang="en" sz="2500">
                <a:solidFill>
                  <a:srgbClr val="000000"/>
                </a:solidFill>
              </a:rPr>
              <a:t>The back-to-school season in 2022 is still unknown. Classes could still be virtual or classes could still be impacted. With our plan, we hope to help Crayola keep its sales up during the crucial back-to-school season.</a:t>
            </a:r>
            <a:endParaRPr sz="2900">
              <a:solidFill>
                <a:srgbClr val="000000"/>
              </a:solidFill>
            </a:endParaRPr>
          </a:p>
        </p:txBody>
      </p:sp>
      <p:pic>
        <p:nvPicPr>
          <p:cNvPr id="478" name="Google Shape;478;p52"/>
          <p:cNvPicPr preferRelativeResize="0"/>
          <p:nvPr/>
        </p:nvPicPr>
        <p:blipFill rotWithShape="1">
          <a:blip r:embed="rId3">
            <a:alphaModFix/>
          </a:blip>
          <a:srcRect b="35081" l="0" r="0" t="0"/>
          <a:stretch/>
        </p:blipFill>
        <p:spPr>
          <a:xfrm>
            <a:off x="5529025" y="2762212"/>
            <a:ext cx="3424050" cy="22213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1"/>
          <p:cNvSpPr txBox="1"/>
          <p:nvPr>
            <p:ph idx="4294967295" type="ctrTitle"/>
          </p:nvPr>
        </p:nvSpPr>
        <p:spPr>
          <a:xfrm>
            <a:off x="751675" y="1523375"/>
            <a:ext cx="58680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0" lang="en" sz="6800">
                <a:solidFill>
                  <a:schemeClr val="accent6"/>
                </a:solidFill>
              </a:rPr>
              <a:t>Situation analysis</a:t>
            </a:r>
            <a:endParaRPr sz="9600">
              <a:solidFill>
                <a:schemeClr val="accent6"/>
              </a:solidFill>
            </a:endParaRPr>
          </a:p>
        </p:txBody>
      </p:sp>
      <p:sp>
        <p:nvSpPr>
          <p:cNvPr id="317" name="Google Shape;317;p31"/>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2"/>
          <p:cNvSpPr txBox="1"/>
          <p:nvPr>
            <p:ph type="title"/>
          </p:nvPr>
        </p:nvSpPr>
        <p:spPr>
          <a:xfrm>
            <a:off x="1327975" y="76198"/>
            <a:ext cx="7273800" cy="568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0" lang="en" sz="3600">
                <a:solidFill>
                  <a:schemeClr val="accent6"/>
                </a:solidFill>
              </a:rPr>
              <a:t>PEST Analysis</a:t>
            </a:r>
            <a:endParaRPr sz="3600">
              <a:solidFill>
                <a:schemeClr val="accent6"/>
              </a:solidFill>
            </a:endParaRPr>
          </a:p>
        </p:txBody>
      </p:sp>
      <p:sp>
        <p:nvSpPr>
          <p:cNvPr id="323" name="Google Shape;323;p32"/>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24" name="Google Shape;324;p32"/>
          <p:cNvSpPr txBox="1"/>
          <p:nvPr>
            <p:ph idx="1" type="body"/>
          </p:nvPr>
        </p:nvSpPr>
        <p:spPr>
          <a:xfrm>
            <a:off x="1327975" y="582100"/>
            <a:ext cx="3644400" cy="327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Political Environment Factors:</a:t>
            </a:r>
            <a:endParaRPr b="1"/>
          </a:p>
          <a:p>
            <a:pPr indent="-368300" lvl="0" marL="457200" rtl="0" algn="l">
              <a:spcBef>
                <a:spcPts val="0"/>
              </a:spcBef>
              <a:spcAft>
                <a:spcPts val="0"/>
              </a:spcAft>
              <a:buSzPts val="2200"/>
              <a:buChar char="•"/>
            </a:pPr>
            <a:r>
              <a:rPr lang="en"/>
              <a:t>COVID-19</a:t>
            </a:r>
            <a:endParaRPr/>
          </a:p>
          <a:p>
            <a:pPr indent="-368300" lvl="1" marL="914400" rtl="0" algn="l">
              <a:spcBef>
                <a:spcPts val="0"/>
              </a:spcBef>
              <a:spcAft>
                <a:spcPts val="0"/>
              </a:spcAft>
              <a:buSzPts val="2200"/>
              <a:buChar char="•"/>
            </a:pPr>
            <a:r>
              <a:rPr lang="en"/>
              <a:t>Mask mandates</a:t>
            </a:r>
            <a:endParaRPr/>
          </a:p>
          <a:p>
            <a:pPr indent="-368300" lvl="1" marL="914400" rtl="0" algn="l">
              <a:spcBef>
                <a:spcPts val="0"/>
              </a:spcBef>
              <a:spcAft>
                <a:spcPts val="0"/>
              </a:spcAft>
              <a:buSzPts val="2200"/>
              <a:buChar char="•"/>
            </a:pPr>
            <a:r>
              <a:rPr lang="en"/>
              <a:t>Vaccine mandates</a:t>
            </a:r>
            <a:endParaRPr/>
          </a:p>
          <a:p>
            <a:pPr indent="-368300" lvl="0" marL="457200" rtl="0" algn="l">
              <a:spcBef>
                <a:spcPts val="0"/>
              </a:spcBef>
              <a:spcAft>
                <a:spcPts val="0"/>
              </a:spcAft>
              <a:buSzPts val="2200"/>
              <a:buChar char="•"/>
            </a:pPr>
            <a:r>
              <a:rPr lang="en"/>
              <a:t>Russia/Ukraine </a:t>
            </a:r>
            <a:endParaRPr/>
          </a:p>
          <a:p>
            <a:pPr indent="0" lvl="0" marL="457200" rtl="0" algn="l">
              <a:spcBef>
                <a:spcPts val="0"/>
              </a:spcBef>
              <a:spcAft>
                <a:spcPts val="0"/>
              </a:spcAft>
              <a:buNone/>
            </a:pPr>
            <a:r>
              <a:t/>
            </a:r>
            <a:endParaRPr/>
          </a:p>
          <a:p>
            <a:pPr indent="0" lvl="0" marL="0" rtl="0" algn="l">
              <a:spcBef>
                <a:spcPts val="0"/>
              </a:spcBef>
              <a:spcAft>
                <a:spcPts val="0"/>
              </a:spcAft>
              <a:buNone/>
            </a:pPr>
            <a:r>
              <a:rPr b="1" lang="en"/>
              <a:t>Economic Factors: </a:t>
            </a:r>
            <a:endParaRPr b="1"/>
          </a:p>
          <a:p>
            <a:pPr indent="-368300" lvl="0" marL="457200" rtl="0" algn="l">
              <a:spcBef>
                <a:spcPts val="0"/>
              </a:spcBef>
              <a:spcAft>
                <a:spcPts val="0"/>
              </a:spcAft>
              <a:buSzPts val="2200"/>
              <a:buChar char="•"/>
            </a:pPr>
            <a:r>
              <a:rPr lang="en"/>
              <a:t>Inflation rate</a:t>
            </a:r>
            <a:endParaRPr/>
          </a:p>
          <a:p>
            <a:pPr indent="-368300" lvl="0" marL="457200" rtl="0" algn="l">
              <a:spcBef>
                <a:spcPts val="0"/>
              </a:spcBef>
              <a:spcAft>
                <a:spcPts val="0"/>
              </a:spcAft>
              <a:buSzPts val="2200"/>
              <a:buChar char="•"/>
            </a:pPr>
            <a:r>
              <a:rPr lang="en"/>
              <a:t>Gross Domestic Product (GDP) rate</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25" name="Google Shape;325;p32"/>
          <p:cNvSpPr txBox="1"/>
          <p:nvPr/>
        </p:nvSpPr>
        <p:spPr>
          <a:xfrm>
            <a:off x="5404375" y="474325"/>
            <a:ext cx="3477900" cy="458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Caveat"/>
                <a:ea typeface="Caveat"/>
                <a:cs typeface="Caveat"/>
                <a:sym typeface="Caveat"/>
              </a:rPr>
              <a:t>Social Factors: </a:t>
            </a:r>
            <a:endParaRPr b="1" sz="2200">
              <a:solidFill>
                <a:schemeClr val="dk1"/>
              </a:solidFill>
              <a:latin typeface="Caveat"/>
              <a:ea typeface="Caveat"/>
              <a:cs typeface="Caveat"/>
              <a:sym typeface="Caveat"/>
            </a:endParaRPr>
          </a:p>
          <a:p>
            <a:pPr indent="-368300" lvl="0" marL="457200" rtl="0" algn="l">
              <a:spcBef>
                <a:spcPts val="0"/>
              </a:spcBef>
              <a:spcAft>
                <a:spcPts val="0"/>
              </a:spcAft>
              <a:buClr>
                <a:schemeClr val="dk1"/>
              </a:buClr>
              <a:buSzPts val="2200"/>
              <a:buFont typeface="Caveat"/>
              <a:buChar char="•"/>
            </a:pPr>
            <a:r>
              <a:rPr lang="en" sz="2200">
                <a:solidFill>
                  <a:schemeClr val="dk1"/>
                </a:solidFill>
                <a:latin typeface="Caveat"/>
                <a:ea typeface="Caveat"/>
                <a:cs typeface="Caveat"/>
                <a:sym typeface="Caveat"/>
              </a:rPr>
              <a:t>Racial equity </a:t>
            </a:r>
            <a:endParaRPr sz="2200">
              <a:solidFill>
                <a:schemeClr val="dk1"/>
              </a:solidFill>
              <a:latin typeface="Caveat"/>
              <a:ea typeface="Caveat"/>
              <a:cs typeface="Caveat"/>
              <a:sym typeface="Caveat"/>
            </a:endParaRPr>
          </a:p>
          <a:p>
            <a:pPr indent="-368300" lvl="0" marL="457200" rtl="0" algn="l">
              <a:spcBef>
                <a:spcPts val="0"/>
              </a:spcBef>
              <a:spcAft>
                <a:spcPts val="0"/>
              </a:spcAft>
              <a:buClr>
                <a:schemeClr val="dk1"/>
              </a:buClr>
              <a:buSzPts val="2200"/>
              <a:buFont typeface="Caveat"/>
              <a:buChar char="•"/>
            </a:pPr>
            <a:r>
              <a:rPr lang="en" sz="2200">
                <a:solidFill>
                  <a:schemeClr val="dk1"/>
                </a:solidFill>
                <a:latin typeface="Caveat"/>
                <a:ea typeface="Caveat"/>
                <a:cs typeface="Caveat"/>
                <a:sym typeface="Caveat"/>
              </a:rPr>
              <a:t>Climate change</a:t>
            </a:r>
            <a:endParaRPr sz="2200">
              <a:solidFill>
                <a:schemeClr val="dk1"/>
              </a:solidFill>
              <a:latin typeface="Caveat"/>
              <a:ea typeface="Caveat"/>
              <a:cs typeface="Caveat"/>
              <a:sym typeface="Caveat"/>
            </a:endParaRPr>
          </a:p>
          <a:p>
            <a:pPr indent="-368300" lvl="0" marL="457200" rtl="0" algn="l">
              <a:spcBef>
                <a:spcPts val="0"/>
              </a:spcBef>
              <a:spcAft>
                <a:spcPts val="0"/>
              </a:spcAft>
              <a:buClr>
                <a:schemeClr val="dk1"/>
              </a:buClr>
              <a:buSzPts val="2200"/>
              <a:buFont typeface="Caveat"/>
              <a:buChar char="•"/>
            </a:pPr>
            <a:r>
              <a:rPr lang="en" sz="2200">
                <a:solidFill>
                  <a:schemeClr val="dk1"/>
                </a:solidFill>
                <a:latin typeface="Caveat"/>
                <a:ea typeface="Caveat"/>
                <a:cs typeface="Caveat"/>
                <a:sym typeface="Caveat"/>
              </a:rPr>
              <a:t>Sustainability issues</a:t>
            </a:r>
            <a:endParaRPr sz="2200">
              <a:solidFill>
                <a:schemeClr val="dk1"/>
              </a:solidFill>
              <a:latin typeface="Caveat"/>
              <a:ea typeface="Caveat"/>
              <a:cs typeface="Caveat"/>
              <a:sym typeface="Caveat"/>
            </a:endParaRPr>
          </a:p>
          <a:p>
            <a:pPr indent="0" lvl="0" marL="457200" rtl="0" algn="l">
              <a:spcBef>
                <a:spcPts val="0"/>
              </a:spcBef>
              <a:spcAft>
                <a:spcPts val="0"/>
              </a:spcAft>
              <a:buNone/>
            </a:pPr>
            <a:r>
              <a:rPr lang="en" sz="2200">
                <a:solidFill>
                  <a:schemeClr val="dk1"/>
                </a:solidFill>
                <a:latin typeface="Caveat"/>
                <a:ea typeface="Caveat"/>
                <a:cs typeface="Caveat"/>
                <a:sym typeface="Caveat"/>
              </a:rPr>
              <a:t> </a:t>
            </a:r>
            <a:endParaRPr sz="2200">
              <a:solidFill>
                <a:schemeClr val="dk1"/>
              </a:solidFill>
              <a:latin typeface="Caveat"/>
              <a:ea typeface="Caveat"/>
              <a:cs typeface="Caveat"/>
              <a:sym typeface="Caveat"/>
            </a:endParaRPr>
          </a:p>
          <a:p>
            <a:pPr indent="0" lvl="0" marL="0" rtl="0" algn="l">
              <a:spcBef>
                <a:spcPts val="0"/>
              </a:spcBef>
              <a:spcAft>
                <a:spcPts val="0"/>
              </a:spcAft>
              <a:buNone/>
            </a:pPr>
            <a:r>
              <a:rPr b="1" lang="en" sz="2200">
                <a:solidFill>
                  <a:schemeClr val="dk1"/>
                </a:solidFill>
                <a:latin typeface="Caveat"/>
                <a:ea typeface="Caveat"/>
                <a:cs typeface="Caveat"/>
                <a:sym typeface="Caveat"/>
              </a:rPr>
              <a:t>Technological</a:t>
            </a:r>
            <a:r>
              <a:rPr b="1" lang="en" sz="2200">
                <a:solidFill>
                  <a:schemeClr val="dk1"/>
                </a:solidFill>
                <a:latin typeface="Caveat"/>
                <a:ea typeface="Caveat"/>
                <a:cs typeface="Caveat"/>
                <a:sym typeface="Caveat"/>
              </a:rPr>
              <a:t> Factors: </a:t>
            </a:r>
            <a:endParaRPr b="1" sz="2200">
              <a:solidFill>
                <a:schemeClr val="dk1"/>
              </a:solidFill>
              <a:latin typeface="Caveat"/>
              <a:ea typeface="Caveat"/>
              <a:cs typeface="Caveat"/>
              <a:sym typeface="Caveat"/>
            </a:endParaRPr>
          </a:p>
          <a:p>
            <a:pPr indent="-368300" lvl="0" marL="457200" rtl="0" algn="l">
              <a:spcBef>
                <a:spcPts val="0"/>
              </a:spcBef>
              <a:spcAft>
                <a:spcPts val="0"/>
              </a:spcAft>
              <a:buClr>
                <a:schemeClr val="dk1"/>
              </a:buClr>
              <a:buSzPts val="2200"/>
              <a:buFont typeface="Caveat"/>
              <a:buChar char="●"/>
            </a:pPr>
            <a:r>
              <a:rPr lang="en" sz="2200">
                <a:solidFill>
                  <a:schemeClr val="dk1"/>
                </a:solidFill>
                <a:latin typeface="Caveat"/>
                <a:ea typeface="Caveat"/>
                <a:cs typeface="Caveat"/>
                <a:sym typeface="Caveat"/>
              </a:rPr>
              <a:t>Advancements in technology</a:t>
            </a:r>
            <a:endParaRPr sz="2200">
              <a:solidFill>
                <a:schemeClr val="dk1"/>
              </a:solidFill>
              <a:latin typeface="Caveat"/>
              <a:ea typeface="Caveat"/>
              <a:cs typeface="Caveat"/>
              <a:sym typeface="Caveat"/>
            </a:endParaRPr>
          </a:p>
          <a:p>
            <a:pPr indent="-368300" lvl="0" marL="457200" rtl="0" algn="l">
              <a:spcBef>
                <a:spcPts val="0"/>
              </a:spcBef>
              <a:spcAft>
                <a:spcPts val="0"/>
              </a:spcAft>
              <a:buClr>
                <a:schemeClr val="dk1"/>
              </a:buClr>
              <a:buSzPts val="2200"/>
              <a:buFont typeface="Caveat"/>
              <a:buChar char="●"/>
            </a:pPr>
            <a:r>
              <a:rPr lang="en" sz="2200">
                <a:solidFill>
                  <a:schemeClr val="dk1"/>
                </a:solidFill>
                <a:latin typeface="Caveat"/>
                <a:ea typeface="Caveat"/>
                <a:cs typeface="Caveat"/>
                <a:sym typeface="Caveat"/>
              </a:rPr>
              <a:t>Changes in desire/want</a:t>
            </a:r>
            <a:endParaRPr sz="2200">
              <a:solidFill>
                <a:schemeClr val="dk1"/>
              </a:solidFill>
              <a:latin typeface="Caveat"/>
              <a:ea typeface="Caveat"/>
              <a:cs typeface="Caveat"/>
              <a:sym typeface="Caveat"/>
            </a:endParaRPr>
          </a:p>
          <a:p>
            <a:pPr indent="-368300" lvl="1" marL="914400" rtl="0" algn="l">
              <a:spcBef>
                <a:spcPts val="0"/>
              </a:spcBef>
              <a:spcAft>
                <a:spcPts val="0"/>
              </a:spcAft>
              <a:buClr>
                <a:schemeClr val="dk1"/>
              </a:buClr>
              <a:buSzPts val="2200"/>
              <a:buFont typeface="Caveat"/>
              <a:buChar char="○"/>
            </a:pPr>
            <a:r>
              <a:rPr lang="en" sz="2200">
                <a:solidFill>
                  <a:schemeClr val="dk1"/>
                </a:solidFill>
                <a:latin typeface="Caveat"/>
                <a:ea typeface="Caveat"/>
                <a:cs typeface="Caveat"/>
                <a:sym typeface="Caveat"/>
              </a:rPr>
              <a:t>Decreased desire for products</a:t>
            </a:r>
            <a:endParaRPr sz="2200">
              <a:solidFill>
                <a:schemeClr val="dk1"/>
              </a:solidFill>
              <a:latin typeface="Caveat"/>
              <a:ea typeface="Caveat"/>
              <a:cs typeface="Caveat"/>
              <a:sym typeface="Caveat"/>
            </a:endParaRPr>
          </a:p>
          <a:p>
            <a:pPr indent="-368300" lvl="1" marL="914400" rtl="0" algn="l">
              <a:spcBef>
                <a:spcPts val="0"/>
              </a:spcBef>
              <a:spcAft>
                <a:spcPts val="0"/>
              </a:spcAft>
              <a:buClr>
                <a:schemeClr val="dk1"/>
              </a:buClr>
              <a:buSzPts val="2200"/>
              <a:buFont typeface="Caveat"/>
              <a:buChar char="○"/>
            </a:pPr>
            <a:r>
              <a:rPr lang="en" sz="2200">
                <a:solidFill>
                  <a:schemeClr val="dk1"/>
                </a:solidFill>
                <a:latin typeface="Caveat"/>
                <a:ea typeface="Caveat"/>
                <a:cs typeface="Caveat"/>
                <a:sym typeface="Caveat"/>
              </a:rPr>
              <a:t>Increased desire for technology </a:t>
            </a:r>
            <a:endParaRPr sz="2200">
              <a:solidFill>
                <a:schemeClr val="dk1"/>
              </a:solidFill>
              <a:latin typeface="Caveat"/>
              <a:ea typeface="Caveat"/>
              <a:cs typeface="Caveat"/>
              <a:sym typeface="Caveat"/>
            </a:endParaRPr>
          </a:p>
          <a:p>
            <a:pPr indent="0" lvl="0" marL="0" rtl="0" algn="l">
              <a:spcBef>
                <a:spcPts val="0"/>
              </a:spcBef>
              <a:spcAft>
                <a:spcPts val="0"/>
              </a:spcAft>
              <a:buNone/>
            </a:pPr>
            <a:r>
              <a:t/>
            </a:r>
            <a:endParaRPr sz="2200">
              <a:solidFill>
                <a:schemeClr val="dk1"/>
              </a:solidFill>
              <a:latin typeface="Caveat"/>
              <a:ea typeface="Caveat"/>
              <a:cs typeface="Caveat"/>
              <a:sym typeface="Cave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3"/>
          <p:cNvSpPr txBox="1"/>
          <p:nvPr>
            <p:ph type="title"/>
          </p:nvPr>
        </p:nvSpPr>
        <p:spPr>
          <a:xfrm>
            <a:off x="1411775" y="129768"/>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SWOT Analysis</a:t>
            </a:r>
            <a:endParaRPr/>
          </a:p>
        </p:txBody>
      </p:sp>
      <p:sp>
        <p:nvSpPr>
          <p:cNvPr id="331" name="Google Shape;331;p33"/>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32" name="Google Shape;332;p33"/>
          <p:cNvSpPr/>
          <p:nvPr/>
        </p:nvSpPr>
        <p:spPr>
          <a:xfrm>
            <a:off x="1323875" y="913500"/>
            <a:ext cx="3760200" cy="1995900"/>
          </a:xfrm>
          <a:prstGeom prst="rect">
            <a:avLst/>
          </a:prstGeom>
          <a:solidFill>
            <a:srgbClr val="6CC2DC">
              <a:alpha val="15770"/>
            </a:srgbClr>
          </a:solidFill>
          <a:ln>
            <a:noFill/>
          </a:ln>
        </p:spPr>
        <p:txBody>
          <a:bodyPr anchorCtr="0" anchor="t" bIns="91425" lIns="91425" spcFirstLastPara="1" rIns="1371600" wrap="square" tIns="91425">
            <a:noAutofit/>
          </a:bodyPr>
          <a:lstStyle/>
          <a:p>
            <a:pPr indent="0" lvl="0" marL="0" rtl="0" algn="l">
              <a:spcBef>
                <a:spcPts val="0"/>
              </a:spcBef>
              <a:spcAft>
                <a:spcPts val="0"/>
              </a:spcAft>
              <a:buNone/>
            </a:pPr>
            <a:r>
              <a:rPr b="1" lang="en">
                <a:solidFill>
                  <a:schemeClr val="dk1"/>
                </a:solidFill>
                <a:latin typeface="Caveat"/>
                <a:ea typeface="Caveat"/>
                <a:cs typeface="Caveat"/>
                <a:sym typeface="Caveat"/>
              </a:rPr>
              <a:t>STRENGTHS</a:t>
            </a:r>
            <a:endParaRPr b="1">
              <a:solidFill>
                <a:schemeClr val="dk1"/>
              </a:solidFill>
              <a:latin typeface="Caveat"/>
              <a:ea typeface="Caveat"/>
              <a:cs typeface="Caveat"/>
              <a:sym typeface="Caveat"/>
            </a:endParaRPr>
          </a:p>
          <a:p>
            <a:pPr indent="-317500" lvl="0" marL="457200" rtl="0" algn="l">
              <a:spcBef>
                <a:spcPts val="600"/>
              </a:spcBef>
              <a:spcAft>
                <a:spcPts val="0"/>
              </a:spcAft>
              <a:buClr>
                <a:schemeClr val="dk1"/>
              </a:buClr>
              <a:buSzPts val="1400"/>
              <a:buFont typeface="Caveat"/>
              <a:buChar char="●"/>
            </a:pPr>
            <a:r>
              <a:rPr lang="en">
                <a:solidFill>
                  <a:schemeClr val="dk1"/>
                </a:solidFill>
                <a:latin typeface="Caveat"/>
                <a:ea typeface="Caveat"/>
                <a:cs typeface="Caveat"/>
                <a:sym typeface="Caveat"/>
              </a:rPr>
              <a:t>Established brand recognition</a:t>
            </a:r>
            <a:endParaRPr>
              <a:solidFill>
                <a:schemeClr val="dk1"/>
              </a:solidFill>
              <a:latin typeface="Caveat"/>
              <a:ea typeface="Caveat"/>
              <a:cs typeface="Caveat"/>
              <a:sym typeface="Caveat"/>
            </a:endParaRPr>
          </a:p>
          <a:p>
            <a:pPr indent="-317500" lvl="0" marL="457200" rtl="0" algn="l">
              <a:spcBef>
                <a:spcPts val="0"/>
              </a:spcBef>
              <a:spcAft>
                <a:spcPts val="0"/>
              </a:spcAft>
              <a:buClr>
                <a:schemeClr val="dk1"/>
              </a:buClr>
              <a:buSzPts val="1400"/>
              <a:buFont typeface="Caveat"/>
              <a:buChar char="●"/>
            </a:pPr>
            <a:r>
              <a:rPr lang="en">
                <a:solidFill>
                  <a:schemeClr val="dk1"/>
                </a:solidFill>
                <a:latin typeface="Caveat"/>
                <a:ea typeface="Caveat"/>
                <a:cs typeface="Caveat"/>
                <a:sym typeface="Caveat"/>
              </a:rPr>
              <a:t>Consistent social media engagement/following</a:t>
            </a:r>
            <a:endParaRPr>
              <a:solidFill>
                <a:schemeClr val="dk1"/>
              </a:solidFill>
              <a:latin typeface="Caveat"/>
              <a:ea typeface="Caveat"/>
              <a:cs typeface="Caveat"/>
              <a:sym typeface="Caveat"/>
            </a:endParaRPr>
          </a:p>
          <a:p>
            <a:pPr indent="-317500" lvl="0" marL="457200" rtl="0" algn="l">
              <a:spcBef>
                <a:spcPts val="0"/>
              </a:spcBef>
              <a:spcAft>
                <a:spcPts val="0"/>
              </a:spcAft>
              <a:buClr>
                <a:schemeClr val="dk1"/>
              </a:buClr>
              <a:buSzPts val="1400"/>
              <a:buFont typeface="Caveat"/>
              <a:buChar char="●"/>
            </a:pPr>
            <a:r>
              <a:rPr lang="en">
                <a:solidFill>
                  <a:schemeClr val="dk1"/>
                </a:solidFill>
                <a:latin typeface="Caveat"/>
                <a:ea typeface="Caveat"/>
                <a:cs typeface="Caveat"/>
                <a:sym typeface="Caveat"/>
              </a:rPr>
              <a:t>Crayola mobile applications</a:t>
            </a:r>
            <a:endParaRPr>
              <a:solidFill>
                <a:schemeClr val="dk1"/>
              </a:solidFill>
              <a:latin typeface="Caveat"/>
              <a:ea typeface="Caveat"/>
              <a:cs typeface="Caveat"/>
              <a:sym typeface="Caveat"/>
            </a:endParaRPr>
          </a:p>
          <a:p>
            <a:pPr indent="-317500" lvl="0" marL="457200" rtl="0" algn="l">
              <a:spcBef>
                <a:spcPts val="0"/>
              </a:spcBef>
              <a:spcAft>
                <a:spcPts val="0"/>
              </a:spcAft>
              <a:buClr>
                <a:schemeClr val="dk1"/>
              </a:buClr>
              <a:buSzPts val="1400"/>
              <a:buFont typeface="Caveat"/>
              <a:buChar char="●"/>
            </a:pPr>
            <a:r>
              <a:rPr lang="en">
                <a:solidFill>
                  <a:schemeClr val="dk1"/>
                </a:solidFill>
                <a:latin typeface="Caveat"/>
                <a:ea typeface="Caveat"/>
                <a:cs typeface="Caveat"/>
                <a:sym typeface="Caveat"/>
              </a:rPr>
              <a:t>Variety of art supplies and products sold in 80+ countries</a:t>
            </a:r>
            <a:endParaRPr>
              <a:solidFill>
                <a:schemeClr val="dk1"/>
              </a:solidFill>
              <a:latin typeface="Caveat"/>
              <a:ea typeface="Caveat"/>
              <a:cs typeface="Caveat"/>
              <a:sym typeface="Caveat"/>
            </a:endParaRPr>
          </a:p>
          <a:p>
            <a:pPr indent="-317500" lvl="0" marL="457200" rtl="0" algn="l">
              <a:spcBef>
                <a:spcPts val="0"/>
              </a:spcBef>
              <a:spcAft>
                <a:spcPts val="0"/>
              </a:spcAft>
              <a:buClr>
                <a:schemeClr val="dk1"/>
              </a:buClr>
              <a:buSzPts val="1400"/>
              <a:buFont typeface="Caveat"/>
              <a:buChar char="●"/>
            </a:pPr>
            <a:r>
              <a:rPr lang="en">
                <a:solidFill>
                  <a:schemeClr val="dk1"/>
                </a:solidFill>
                <a:latin typeface="Caveat"/>
                <a:ea typeface="Caveat"/>
                <a:cs typeface="Caveat"/>
                <a:sym typeface="Caveat"/>
              </a:rPr>
              <a:t>High employment rate </a:t>
            </a:r>
            <a:endParaRPr>
              <a:solidFill>
                <a:schemeClr val="dk1"/>
              </a:solidFill>
              <a:latin typeface="Caveat"/>
              <a:ea typeface="Caveat"/>
              <a:cs typeface="Caveat"/>
              <a:sym typeface="Caveat"/>
            </a:endParaRPr>
          </a:p>
        </p:txBody>
      </p:sp>
      <p:sp>
        <p:nvSpPr>
          <p:cNvPr id="333" name="Google Shape;333;p33"/>
          <p:cNvSpPr/>
          <p:nvPr/>
        </p:nvSpPr>
        <p:spPr>
          <a:xfrm>
            <a:off x="5235900" y="913500"/>
            <a:ext cx="3831000" cy="1995900"/>
          </a:xfrm>
          <a:prstGeom prst="rect">
            <a:avLst/>
          </a:prstGeom>
          <a:solidFill>
            <a:srgbClr val="6CC2DC">
              <a:alpha val="15770"/>
            </a:srgbClr>
          </a:solidFill>
          <a:ln>
            <a:noFill/>
          </a:ln>
        </p:spPr>
        <p:txBody>
          <a:bodyPr anchorCtr="0" anchor="t" bIns="91425" lIns="1371600" spcFirstLastPara="1" rIns="91425" wrap="square" tIns="91425">
            <a:noAutofit/>
          </a:bodyPr>
          <a:lstStyle/>
          <a:p>
            <a:pPr indent="0" lvl="0" marL="0" rtl="0" algn="r">
              <a:spcBef>
                <a:spcPts val="0"/>
              </a:spcBef>
              <a:spcAft>
                <a:spcPts val="0"/>
              </a:spcAft>
              <a:buClr>
                <a:schemeClr val="dk1"/>
              </a:buClr>
              <a:buSzPts val="1100"/>
              <a:buFont typeface="Arial"/>
              <a:buNone/>
            </a:pPr>
            <a:r>
              <a:rPr b="1" lang="en">
                <a:solidFill>
                  <a:schemeClr val="dk1"/>
                </a:solidFill>
                <a:latin typeface="Caveat"/>
                <a:ea typeface="Caveat"/>
                <a:cs typeface="Caveat"/>
                <a:sym typeface="Caveat"/>
              </a:rPr>
              <a:t>WEAKNESSES</a:t>
            </a:r>
            <a:endParaRPr b="1">
              <a:solidFill>
                <a:schemeClr val="dk1"/>
              </a:solidFill>
              <a:latin typeface="Caveat"/>
              <a:ea typeface="Caveat"/>
              <a:cs typeface="Caveat"/>
              <a:sym typeface="Caveat"/>
            </a:endParaRPr>
          </a:p>
          <a:p>
            <a:pPr indent="-317500" lvl="0" marL="457200" rtl="0" algn="r">
              <a:spcBef>
                <a:spcPts val="600"/>
              </a:spcBef>
              <a:spcAft>
                <a:spcPts val="0"/>
              </a:spcAft>
              <a:buClr>
                <a:schemeClr val="dk1"/>
              </a:buClr>
              <a:buSzPts val="1400"/>
              <a:buFont typeface="Caveat"/>
              <a:buChar char="●"/>
            </a:pPr>
            <a:r>
              <a:rPr lang="en">
                <a:solidFill>
                  <a:schemeClr val="dk1"/>
                </a:solidFill>
                <a:latin typeface="Caveat"/>
                <a:ea typeface="Caveat"/>
                <a:cs typeface="Caveat"/>
                <a:sym typeface="Caveat"/>
              </a:rPr>
              <a:t>Focus lies on production and sales </a:t>
            </a:r>
            <a:endParaRPr>
              <a:solidFill>
                <a:schemeClr val="dk1"/>
              </a:solidFill>
              <a:latin typeface="Caveat"/>
              <a:ea typeface="Caveat"/>
              <a:cs typeface="Caveat"/>
              <a:sym typeface="Caveat"/>
            </a:endParaRPr>
          </a:p>
          <a:p>
            <a:pPr indent="-317500" lvl="1" marL="914400" rtl="0" algn="r">
              <a:spcBef>
                <a:spcPts val="0"/>
              </a:spcBef>
              <a:spcAft>
                <a:spcPts val="0"/>
              </a:spcAft>
              <a:buClr>
                <a:schemeClr val="dk1"/>
              </a:buClr>
              <a:buSzPts val="1400"/>
              <a:buFont typeface="Caveat"/>
              <a:buChar char="○"/>
            </a:pPr>
            <a:r>
              <a:rPr lang="en">
                <a:solidFill>
                  <a:schemeClr val="dk1"/>
                </a:solidFill>
                <a:latin typeface="Caveat"/>
                <a:ea typeface="Caveat"/>
                <a:cs typeface="Caveat"/>
                <a:sym typeface="Caveat"/>
              </a:rPr>
              <a:t>Heavy focus on crayons </a:t>
            </a:r>
            <a:endParaRPr>
              <a:solidFill>
                <a:schemeClr val="dk1"/>
              </a:solidFill>
              <a:latin typeface="Caveat"/>
              <a:ea typeface="Caveat"/>
              <a:cs typeface="Caveat"/>
              <a:sym typeface="Caveat"/>
            </a:endParaRPr>
          </a:p>
          <a:p>
            <a:pPr indent="-317500" lvl="0" marL="457200" rtl="0" algn="r">
              <a:spcBef>
                <a:spcPts val="0"/>
              </a:spcBef>
              <a:spcAft>
                <a:spcPts val="0"/>
              </a:spcAft>
              <a:buClr>
                <a:schemeClr val="dk1"/>
              </a:buClr>
              <a:buSzPts val="1400"/>
              <a:buFont typeface="Caveat"/>
              <a:buChar char="●"/>
            </a:pPr>
            <a:r>
              <a:rPr lang="en">
                <a:solidFill>
                  <a:schemeClr val="dk1"/>
                </a:solidFill>
                <a:latin typeface="Caveat"/>
                <a:ea typeface="Caveat"/>
                <a:cs typeface="Caveat"/>
                <a:sym typeface="Caveat"/>
              </a:rPr>
              <a:t>Expensive product line</a:t>
            </a:r>
            <a:endParaRPr>
              <a:solidFill>
                <a:schemeClr val="dk1"/>
              </a:solidFill>
              <a:latin typeface="Caveat"/>
              <a:ea typeface="Caveat"/>
              <a:cs typeface="Caveat"/>
              <a:sym typeface="Caveat"/>
            </a:endParaRPr>
          </a:p>
          <a:p>
            <a:pPr indent="-317500" lvl="0" marL="457200" rtl="0" algn="r">
              <a:spcBef>
                <a:spcPts val="0"/>
              </a:spcBef>
              <a:spcAft>
                <a:spcPts val="0"/>
              </a:spcAft>
              <a:buClr>
                <a:schemeClr val="dk1"/>
              </a:buClr>
              <a:buSzPts val="1400"/>
              <a:buFont typeface="Caveat"/>
              <a:buChar char="●"/>
            </a:pPr>
            <a:r>
              <a:rPr lang="en">
                <a:solidFill>
                  <a:schemeClr val="dk1"/>
                </a:solidFill>
                <a:latin typeface="Caveat"/>
                <a:ea typeface="Caveat"/>
                <a:cs typeface="Caveat"/>
                <a:sym typeface="Caveat"/>
              </a:rPr>
              <a:t>Lacking brand recognition</a:t>
            </a:r>
            <a:endParaRPr>
              <a:solidFill>
                <a:schemeClr val="dk1"/>
              </a:solidFill>
              <a:latin typeface="Caveat"/>
              <a:ea typeface="Caveat"/>
              <a:cs typeface="Caveat"/>
              <a:sym typeface="Caveat"/>
            </a:endParaRPr>
          </a:p>
          <a:p>
            <a:pPr indent="-317500" lvl="1" marL="914400" rtl="0" algn="r">
              <a:spcBef>
                <a:spcPts val="0"/>
              </a:spcBef>
              <a:spcAft>
                <a:spcPts val="0"/>
              </a:spcAft>
              <a:buClr>
                <a:schemeClr val="dk1"/>
              </a:buClr>
              <a:buSzPts val="1400"/>
              <a:buFont typeface="Caveat"/>
              <a:buChar char="○"/>
            </a:pPr>
            <a:r>
              <a:rPr lang="en">
                <a:solidFill>
                  <a:schemeClr val="dk1"/>
                </a:solidFill>
                <a:latin typeface="Caveat"/>
                <a:ea typeface="Caveat"/>
                <a:cs typeface="Caveat"/>
                <a:sym typeface="Caveat"/>
              </a:rPr>
              <a:t>YouTube</a:t>
            </a:r>
            <a:endParaRPr>
              <a:solidFill>
                <a:schemeClr val="dk1"/>
              </a:solidFill>
              <a:latin typeface="Caveat"/>
              <a:ea typeface="Caveat"/>
              <a:cs typeface="Caveat"/>
              <a:sym typeface="Caveat"/>
            </a:endParaRPr>
          </a:p>
        </p:txBody>
      </p:sp>
      <p:sp>
        <p:nvSpPr>
          <p:cNvPr id="334" name="Google Shape;334;p33"/>
          <p:cNvSpPr/>
          <p:nvPr/>
        </p:nvSpPr>
        <p:spPr>
          <a:xfrm>
            <a:off x="1367825" y="3085400"/>
            <a:ext cx="3672300" cy="1825200"/>
          </a:xfrm>
          <a:prstGeom prst="rect">
            <a:avLst/>
          </a:prstGeom>
          <a:solidFill>
            <a:srgbClr val="6CC2DC">
              <a:alpha val="15770"/>
            </a:srgbClr>
          </a:solidFill>
          <a:ln>
            <a:noFill/>
          </a:ln>
        </p:spPr>
        <p:txBody>
          <a:bodyPr anchorCtr="0" anchor="b" bIns="91425" lIns="91425" spcFirstLastPara="1" rIns="1371600" wrap="square" tIns="91425">
            <a:noAutofit/>
          </a:bodyPr>
          <a:lstStyle/>
          <a:p>
            <a:pPr indent="0" lvl="0" marL="0" rtl="0" algn="l">
              <a:spcBef>
                <a:spcPts val="0"/>
              </a:spcBef>
              <a:spcAft>
                <a:spcPts val="0"/>
              </a:spcAft>
              <a:buClr>
                <a:schemeClr val="dk1"/>
              </a:buClr>
              <a:buSzPts val="1100"/>
              <a:buFont typeface="Arial"/>
              <a:buNone/>
            </a:pPr>
            <a:r>
              <a:t/>
            </a:r>
            <a:endParaRPr b="1">
              <a:solidFill>
                <a:schemeClr val="dk1"/>
              </a:solidFill>
              <a:latin typeface="Caveat"/>
              <a:ea typeface="Caveat"/>
              <a:cs typeface="Caveat"/>
              <a:sym typeface="Caveat"/>
            </a:endParaRPr>
          </a:p>
          <a:p>
            <a:pPr indent="-317500" lvl="0" marL="457200" rtl="0" algn="l">
              <a:spcBef>
                <a:spcPts val="600"/>
              </a:spcBef>
              <a:spcAft>
                <a:spcPts val="0"/>
              </a:spcAft>
              <a:buClr>
                <a:schemeClr val="dk1"/>
              </a:buClr>
              <a:buSzPts val="1400"/>
              <a:buFont typeface="Caveat"/>
              <a:buChar char="●"/>
            </a:pPr>
            <a:r>
              <a:rPr lang="en">
                <a:solidFill>
                  <a:schemeClr val="dk1"/>
                </a:solidFill>
                <a:latin typeface="Caveat"/>
                <a:ea typeface="Caveat"/>
                <a:cs typeface="Caveat"/>
                <a:sym typeface="Caveat"/>
              </a:rPr>
              <a:t>Brand collaborations</a:t>
            </a:r>
            <a:endParaRPr>
              <a:solidFill>
                <a:schemeClr val="dk1"/>
              </a:solidFill>
              <a:latin typeface="Caveat"/>
              <a:ea typeface="Caveat"/>
              <a:cs typeface="Caveat"/>
              <a:sym typeface="Caveat"/>
            </a:endParaRPr>
          </a:p>
          <a:p>
            <a:pPr indent="-317500" lvl="0" marL="457200" rtl="0" algn="l">
              <a:spcBef>
                <a:spcPts val="0"/>
              </a:spcBef>
              <a:spcAft>
                <a:spcPts val="0"/>
              </a:spcAft>
              <a:buClr>
                <a:schemeClr val="dk1"/>
              </a:buClr>
              <a:buSzPts val="1400"/>
              <a:buFont typeface="Caveat"/>
              <a:buChar char="●"/>
            </a:pPr>
            <a:r>
              <a:rPr lang="en">
                <a:solidFill>
                  <a:schemeClr val="dk1"/>
                </a:solidFill>
                <a:latin typeface="Caveat"/>
                <a:ea typeface="Caveat"/>
                <a:cs typeface="Caveat"/>
                <a:sym typeface="Caveat"/>
              </a:rPr>
              <a:t>Curating to digital art</a:t>
            </a:r>
            <a:endParaRPr>
              <a:solidFill>
                <a:schemeClr val="dk1"/>
              </a:solidFill>
              <a:latin typeface="Caveat"/>
              <a:ea typeface="Caveat"/>
              <a:cs typeface="Caveat"/>
              <a:sym typeface="Caveat"/>
            </a:endParaRPr>
          </a:p>
          <a:p>
            <a:pPr indent="-317500" lvl="0" marL="457200" rtl="0" algn="l">
              <a:spcBef>
                <a:spcPts val="0"/>
              </a:spcBef>
              <a:spcAft>
                <a:spcPts val="0"/>
              </a:spcAft>
              <a:buClr>
                <a:schemeClr val="dk1"/>
              </a:buClr>
              <a:buSzPts val="1400"/>
              <a:buFont typeface="Caveat"/>
              <a:buChar char="●"/>
            </a:pPr>
            <a:r>
              <a:rPr lang="en">
                <a:solidFill>
                  <a:schemeClr val="dk1"/>
                </a:solidFill>
                <a:latin typeface="Caveat"/>
                <a:ea typeface="Caveat"/>
                <a:cs typeface="Caveat"/>
                <a:sym typeface="Caveat"/>
              </a:rPr>
              <a:t>Donations to underprivileged schools </a:t>
            </a:r>
            <a:endParaRPr>
              <a:solidFill>
                <a:schemeClr val="dk1"/>
              </a:solidFill>
              <a:latin typeface="Caveat"/>
              <a:ea typeface="Caveat"/>
              <a:cs typeface="Caveat"/>
              <a:sym typeface="Caveat"/>
            </a:endParaRPr>
          </a:p>
          <a:p>
            <a:pPr indent="-317500" lvl="0" marL="457200" rtl="0" algn="l">
              <a:spcBef>
                <a:spcPts val="0"/>
              </a:spcBef>
              <a:spcAft>
                <a:spcPts val="0"/>
              </a:spcAft>
              <a:buClr>
                <a:schemeClr val="dk1"/>
              </a:buClr>
              <a:buSzPts val="1400"/>
              <a:buFont typeface="Caveat"/>
              <a:buChar char="●"/>
            </a:pPr>
            <a:r>
              <a:rPr lang="en">
                <a:solidFill>
                  <a:schemeClr val="dk1"/>
                </a:solidFill>
                <a:latin typeface="Caveat"/>
                <a:ea typeface="Caveat"/>
                <a:cs typeface="Caveat"/>
                <a:sym typeface="Caveat"/>
              </a:rPr>
              <a:t>Sustainability</a:t>
            </a:r>
            <a:endParaRPr>
              <a:solidFill>
                <a:schemeClr val="dk1"/>
              </a:solidFill>
              <a:latin typeface="Caveat"/>
              <a:ea typeface="Caveat"/>
              <a:cs typeface="Caveat"/>
              <a:sym typeface="Caveat"/>
            </a:endParaRPr>
          </a:p>
          <a:p>
            <a:pPr indent="-317500" lvl="0" marL="457200" rtl="0" algn="l">
              <a:spcBef>
                <a:spcPts val="0"/>
              </a:spcBef>
              <a:spcAft>
                <a:spcPts val="0"/>
              </a:spcAft>
              <a:buClr>
                <a:schemeClr val="dk1"/>
              </a:buClr>
              <a:buSzPts val="1400"/>
              <a:buFont typeface="Caveat"/>
              <a:buChar char="●"/>
            </a:pPr>
            <a:r>
              <a:rPr lang="en">
                <a:solidFill>
                  <a:schemeClr val="dk1"/>
                </a:solidFill>
                <a:latin typeface="Caveat"/>
                <a:ea typeface="Caveat"/>
                <a:cs typeface="Caveat"/>
                <a:sym typeface="Caveat"/>
              </a:rPr>
              <a:t>DEI</a:t>
            </a:r>
            <a:endParaRPr>
              <a:solidFill>
                <a:schemeClr val="dk1"/>
              </a:solidFill>
              <a:latin typeface="Caveat"/>
              <a:ea typeface="Caveat"/>
              <a:cs typeface="Caveat"/>
              <a:sym typeface="Caveat"/>
            </a:endParaRPr>
          </a:p>
          <a:p>
            <a:pPr indent="-317500" lvl="0" marL="457200" rtl="0" algn="l">
              <a:spcBef>
                <a:spcPts val="0"/>
              </a:spcBef>
              <a:spcAft>
                <a:spcPts val="0"/>
              </a:spcAft>
              <a:buClr>
                <a:schemeClr val="dk1"/>
              </a:buClr>
              <a:buSzPts val="1400"/>
              <a:buFont typeface="Caveat"/>
              <a:buChar char="●"/>
            </a:pPr>
            <a:r>
              <a:rPr lang="en">
                <a:solidFill>
                  <a:schemeClr val="dk1"/>
                </a:solidFill>
                <a:latin typeface="Caveat"/>
                <a:ea typeface="Caveat"/>
                <a:cs typeface="Caveat"/>
                <a:sym typeface="Caveat"/>
              </a:rPr>
              <a:t>Established customer loyalty </a:t>
            </a:r>
            <a:endParaRPr>
              <a:solidFill>
                <a:schemeClr val="dk1"/>
              </a:solidFill>
              <a:latin typeface="Caveat"/>
              <a:ea typeface="Caveat"/>
              <a:cs typeface="Caveat"/>
              <a:sym typeface="Caveat"/>
            </a:endParaRPr>
          </a:p>
          <a:p>
            <a:pPr indent="0" lvl="0" marL="0" rtl="0" algn="l">
              <a:spcBef>
                <a:spcPts val="600"/>
              </a:spcBef>
              <a:spcAft>
                <a:spcPts val="600"/>
              </a:spcAft>
              <a:buClr>
                <a:schemeClr val="dk1"/>
              </a:buClr>
              <a:buSzPts val="1100"/>
              <a:buFont typeface="Arial"/>
              <a:buNone/>
            </a:pPr>
            <a:r>
              <a:rPr b="1" lang="en">
                <a:solidFill>
                  <a:schemeClr val="dk1"/>
                </a:solidFill>
                <a:latin typeface="Caveat"/>
                <a:ea typeface="Caveat"/>
                <a:cs typeface="Caveat"/>
                <a:sym typeface="Caveat"/>
              </a:rPr>
              <a:t>OPPORTUNITIES</a:t>
            </a:r>
            <a:endParaRPr>
              <a:solidFill>
                <a:schemeClr val="dk1"/>
              </a:solidFill>
              <a:latin typeface="Caveat"/>
              <a:ea typeface="Caveat"/>
              <a:cs typeface="Caveat"/>
              <a:sym typeface="Caveat"/>
            </a:endParaRPr>
          </a:p>
        </p:txBody>
      </p:sp>
      <p:sp>
        <p:nvSpPr>
          <p:cNvPr id="335" name="Google Shape;335;p33"/>
          <p:cNvSpPr/>
          <p:nvPr/>
        </p:nvSpPr>
        <p:spPr>
          <a:xfrm>
            <a:off x="5235900" y="3023800"/>
            <a:ext cx="3760200" cy="1825200"/>
          </a:xfrm>
          <a:prstGeom prst="rect">
            <a:avLst/>
          </a:prstGeom>
          <a:solidFill>
            <a:srgbClr val="6CC2DC">
              <a:alpha val="15770"/>
            </a:srgbClr>
          </a:solidFill>
          <a:ln>
            <a:noFill/>
          </a:ln>
        </p:spPr>
        <p:txBody>
          <a:bodyPr anchorCtr="0" anchor="b" bIns="91425" lIns="1371600" spcFirstLastPara="1" rIns="91425" wrap="square" tIns="91425">
            <a:noAutofit/>
          </a:bodyPr>
          <a:lstStyle/>
          <a:p>
            <a:pPr indent="-317500" lvl="0" marL="457200" rtl="0" algn="r">
              <a:spcBef>
                <a:spcPts val="0"/>
              </a:spcBef>
              <a:spcAft>
                <a:spcPts val="0"/>
              </a:spcAft>
              <a:buClr>
                <a:schemeClr val="dk1"/>
              </a:buClr>
              <a:buSzPts val="1400"/>
              <a:buFont typeface="Caveat"/>
              <a:buChar char="●"/>
            </a:pPr>
            <a:r>
              <a:rPr lang="en">
                <a:solidFill>
                  <a:schemeClr val="dk1"/>
                </a:solidFill>
                <a:latin typeface="Caveat"/>
                <a:ea typeface="Caveat"/>
                <a:cs typeface="Caveat"/>
                <a:sym typeface="Caveat"/>
              </a:rPr>
              <a:t>Remote learning threatens in person learning</a:t>
            </a:r>
            <a:endParaRPr>
              <a:solidFill>
                <a:schemeClr val="dk1"/>
              </a:solidFill>
              <a:latin typeface="Caveat"/>
              <a:ea typeface="Caveat"/>
              <a:cs typeface="Caveat"/>
              <a:sym typeface="Caveat"/>
            </a:endParaRPr>
          </a:p>
          <a:p>
            <a:pPr indent="-317500" lvl="0" marL="457200" rtl="0" algn="r">
              <a:spcBef>
                <a:spcPts val="0"/>
              </a:spcBef>
              <a:spcAft>
                <a:spcPts val="0"/>
              </a:spcAft>
              <a:buClr>
                <a:schemeClr val="dk1"/>
              </a:buClr>
              <a:buSzPts val="1400"/>
              <a:buFont typeface="Caveat"/>
              <a:buChar char="●"/>
            </a:pPr>
            <a:r>
              <a:rPr lang="en">
                <a:solidFill>
                  <a:schemeClr val="dk1"/>
                </a:solidFill>
                <a:latin typeface="Caveat"/>
                <a:ea typeface="Caveat"/>
                <a:cs typeface="Caveat"/>
                <a:sym typeface="Caveat"/>
              </a:rPr>
              <a:t>Pandemic leading to financial issues and no use for sharing art supplies</a:t>
            </a:r>
            <a:endParaRPr>
              <a:solidFill>
                <a:schemeClr val="dk1"/>
              </a:solidFill>
              <a:latin typeface="Caveat"/>
              <a:ea typeface="Caveat"/>
              <a:cs typeface="Caveat"/>
              <a:sym typeface="Caveat"/>
            </a:endParaRPr>
          </a:p>
          <a:p>
            <a:pPr indent="-317500" lvl="0" marL="457200" rtl="0" algn="r">
              <a:spcBef>
                <a:spcPts val="0"/>
              </a:spcBef>
              <a:spcAft>
                <a:spcPts val="0"/>
              </a:spcAft>
              <a:buClr>
                <a:schemeClr val="dk1"/>
              </a:buClr>
              <a:buSzPts val="1400"/>
              <a:buFont typeface="Caveat"/>
              <a:buChar char="●"/>
            </a:pPr>
            <a:r>
              <a:rPr lang="en">
                <a:solidFill>
                  <a:schemeClr val="dk1"/>
                </a:solidFill>
                <a:latin typeface="Caveat"/>
                <a:ea typeface="Caveat"/>
                <a:cs typeface="Caveat"/>
                <a:sym typeface="Caveat"/>
              </a:rPr>
              <a:t>Digital art</a:t>
            </a:r>
            <a:endParaRPr>
              <a:solidFill>
                <a:schemeClr val="dk1"/>
              </a:solidFill>
              <a:latin typeface="Caveat"/>
              <a:ea typeface="Caveat"/>
              <a:cs typeface="Caveat"/>
              <a:sym typeface="Caveat"/>
            </a:endParaRPr>
          </a:p>
          <a:p>
            <a:pPr indent="-317500" lvl="0" marL="457200" rtl="0" algn="r">
              <a:spcBef>
                <a:spcPts val="0"/>
              </a:spcBef>
              <a:spcAft>
                <a:spcPts val="0"/>
              </a:spcAft>
              <a:buClr>
                <a:schemeClr val="dk1"/>
              </a:buClr>
              <a:buSzPts val="1400"/>
              <a:buFont typeface="Caveat"/>
              <a:buChar char="●"/>
            </a:pPr>
            <a:r>
              <a:rPr lang="en">
                <a:solidFill>
                  <a:schemeClr val="dk1"/>
                </a:solidFill>
                <a:latin typeface="Caveat"/>
                <a:ea typeface="Caveat"/>
                <a:cs typeface="Caveat"/>
                <a:sym typeface="Caveat"/>
              </a:rPr>
              <a:t>Competition with other brands oneline and/orcheaper</a:t>
            </a:r>
            <a:endParaRPr>
              <a:solidFill>
                <a:schemeClr val="dk1"/>
              </a:solidFill>
              <a:latin typeface="Caveat"/>
              <a:ea typeface="Caveat"/>
              <a:cs typeface="Caveat"/>
              <a:sym typeface="Caveat"/>
            </a:endParaRPr>
          </a:p>
          <a:p>
            <a:pPr indent="0" lvl="0" marL="0" rtl="0" algn="r">
              <a:spcBef>
                <a:spcPts val="600"/>
              </a:spcBef>
              <a:spcAft>
                <a:spcPts val="600"/>
              </a:spcAft>
              <a:buNone/>
            </a:pPr>
            <a:r>
              <a:rPr b="1" lang="en">
                <a:solidFill>
                  <a:schemeClr val="dk1"/>
                </a:solidFill>
                <a:latin typeface="Caveat"/>
                <a:ea typeface="Caveat"/>
                <a:cs typeface="Caveat"/>
                <a:sym typeface="Caveat"/>
              </a:rPr>
              <a:t>THREATS</a:t>
            </a:r>
            <a:endParaRPr>
              <a:solidFill>
                <a:schemeClr val="dk1"/>
              </a:solidFill>
              <a:latin typeface="Caveat"/>
              <a:ea typeface="Caveat"/>
              <a:cs typeface="Caveat"/>
              <a:sym typeface="Caveat"/>
            </a:endParaRPr>
          </a:p>
        </p:txBody>
      </p:sp>
      <p:sp>
        <p:nvSpPr>
          <p:cNvPr id="336" name="Google Shape;336;p33"/>
          <p:cNvSpPr/>
          <p:nvPr/>
        </p:nvSpPr>
        <p:spPr>
          <a:xfrm>
            <a:off x="4029858" y="1815973"/>
            <a:ext cx="2110200" cy="2110200"/>
          </a:xfrm>
          <a:prstGeom prst="pie">
            <a:avLst>
              <a:gd fmla="val 10788866"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3"/>
          <p:cNvSpPr/>
          <p:nvPr/>
        </p:nvSpPr>
        <p:spPr>
          <a:xfrm rot="5400000">
            <a:off x="4181985" y="1815973"/>
            <a:ext cx="2110200" cy="2110200"/>
          </a:xfrm>
          <a:prstGeom prst="pie">
            <a:avLst>
              <a:gd fmla="val 10788866" name="adj1"/>
              <a:gd fmla="val 1620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3"/>
          <p:cNvSpPr/>
          <p:nvPr/>
        </p:nvSpPr>
        <p:spPr>
          <a:xfrm rot="10800000">
            <a:off x="4181985" y="1969272"/>
            <a:ext cx="2110200" cy="2110200"/>
          </a:xfrm>
          <a:prstGeom prst="pie">
            <a:avLst>
              <a:gd fmla="val 10788866" name="adj1"/>
              <a:gd fmla="val 1620000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3"/>
          <p:cNvSpPr/>
          <p:nvPr/>
        </p:nvSpPr>
        <p:spPr>
          <a:xfrm rot="-5400000">
            <a:off x="4029858" y="1969272"/>
            <a:ext cx="2110200" cy="2110200"/>
          </a:xfrm>
          <a:prstGeom prst="pie">
            <a:avLst>
              <a:gd fmla="val 10788866" name="adj1"/>
              <a:gd fmla="val 1620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3"/>
          <p:cNvSpPr/>
          <p:nvPr/>
        </p:nvSpPr>
        <p:spPr>
          <a:xfrm>
            <a:off x="4668076" y="2256141"/>
            <a:ext cx="115387" cy="426489"/>
          </a:xfrm>
          <a:prstGeom prst="rect">
            <a:avLst/>
          </a:prstGeom>
        </p:spPr>
        <p:txBody>
          <a:bodyPr>
            <a:prstTxWarp prst="textPlain"/>
          </a:bodyPr>
          <a:lstStyle/>
          <a:p>
            <a:pPr lvl="0" algn="ctr"/>
            <a:r>
              <a:rPr b="1" i="0">
                <a:ln>
                  <a:noFill/>
                </a:ln>
                <a:solidFill>
                  <a:schemeClr val="lt1"/>
                </a:solidFill>
                <a:latin typeface="Amatic SC"/>
              </a:rPr>
              <a:t>S</a:t>
            </a:r>
          </a:p>
        </p:txBody>
      </p:sp>
      <p:sp>
        <p:nvSpPr>
          <p:cNvPr id="341" name="Google Shape;341;p33"/>
          <p:cNvSpPr/>
          <p:nvPr/>
        </p:nvSpPr>
        <p:spPr>
          <a:xfrm>
            <a:off x="5554742" y="2262880"/>
            <a:ext cx="223226" cy="426489"/>
          </a:xfrm>
          <a:prstGeom prst="rect">
            <a:avLst/>
          </a:prstGeom>
        </p:spPr>
        <p:txBody>
          <a:bodyPr>
            <a:prstTxWarp prst="textPlain"/>
          </a:bodyPr>
          <a:lstStyle/>
          <a:p>
            <a:pPr lvl="0" algn="ctr"/>
            <a:r>
              <a:rPr b="1" i="0">
                <a:ln>
                  <a:noFill/>
                </a:ln>
                <a:solidFill>
                  <a:schemeClr val="lt1"/>
                </a:solidFill>
                <a:latin typeface="Amatic SC"/>
              </a:rPr>
              <a:t>W</a:t>
            </a:r>
          </a:p>
        </p:txBody>
      </p:sp>
      <p:sp>
        <p:nvSpPr>
          <p:cNvPr id="342" name="Google Shape;342;p33"/>
          <p:cNvSpPr/>
          <p:nvPr/>
        </p:nvSpPr>
        <p:spPr>
          <a:xfrm>
            <a:off x="4637881" y="3222031"/>
            <a:ext cx="139112" cy="432420"/>
          </a:xfrm>
          <a:prstGeom prst="rect">
            <a:avLst/>
          </a:prstGeom>
        </p:spPr>
        <p:txBody>
          <a:bodyPr>
            <a:prstTxWarp prst="textPlain"/>
          </a:bodyPr>
          <a:lstStyle/>
          <a:p>
            <a:pPr lvl="0" algn="ctr"/>
            <a:r>
              <a:rPr b="1" i="0">
                <a:ln>
                  <a:noFill/>
                </a:ln>
                <a:solidFill>
                  <a:schemeClr val="lt1"/>
                </a:solidFill>
                <a:latin typeface="Amatic SC"/>
              </a:rPr>
              <a:t>O</a:t>
            </a:r>
          </a:p>
        </p:txBody>
      </p:sp>
      <p:sp>
        <p:nvSpPr>
          <p:cNvPr id="343" name="Google Shape;343;p33"/>
          <p:cNvSpPr/>
          <p:nvPr/>
        </p:nvSpPr>
        <p:spPr>
          <a:xfrm>
            <a:off x="5654493" y="3228770"/>
            <a:ext cx="116466" cy="411932"/>
          </a:xfrm>
          <a:prstGeom prst="rect">
            <a:avLst/>
          </a:prstGeom>
        </p:spPr>
        <p:txBody>
          <a:bodyPr>
            <a:prstTxWarp prst="textPlain"/>
          </a:bodyPr>
          <a:lstStyle/>
          <a:p>
            <a:pPr lvl="0" algn="ctr"/>
            <a:r>
              <a:rPr b="1" i="0">
                <a:ln>
                  <a:noFill/>
                </a:ln>
                <a:solidFill>
                  <a:schemeClr val="lt1"/>
                </a:solidFill>
                <a:latin typeface="Amatic SC"/>
              </a:rPr>
              <a:t>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4"/>
          <p:cNvSpPr txBox="1"/>
          <p:nvPr>
            <p:ph idx="4294967295" type="ctrTitle"/>
          </p:nvPr>
        </p:nvSpPr>
        <p:spPr>
          <a:xfrm>
            <a:off x="1354375" y="1523375"/>
            <a:ext cx="70500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0" lang="en" sz="6800">
                <a:solidFill>
                  <a:schemeClr val="accent6"/>
                </a:solidFill>
              </a:rPr>
              <a:t>Target Audience Profiles</a:t>
            </a:r>
            <a:endParaRPr b="0" sz="6800">
              <a:solidFill>
                <a:schemeClr val="accent6"/>
              </a:solidFill>
            </a:endParaRPr>
          </a:p>
        </p:txBody>
      </p:sp>
      <p:sp>
        <p:nvSpPr>
          <p:cNvPr id="349" name="Google Shape;349;p34"/>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5"/>
          <p:cNvSpPr txBox="1"/>
          <p:nvPr>
            <p:ph type="title"/>
          </p:nvPr>
        </p:nvSpPr>
        <p:spPr>
          <a:xfrm>
            <a:off x="1327975" y="76198"/>
            <a:ext cx="7273800" cy="568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0" lang="en" sz="3600">
                <a:solidFill>
                  <a:schemeClr val="accent6"/>
                </a:solidFill>
              </a:rPr>
              <a:t>Homeschool Mothers </a:t>
            </a:r>
            <a:endParaRPr sz="3600">
              <a:solidFill>
                <a:schemeClr val="accent6"/>
              </a:solidFill>
            </a:endParaRPr>
          </a:p>
        </p:txBody>
      </p:sp>
      <p:sp>
        <p:nvSpPr>
          <p:cNvPr id="355" name="Google Shape;355;p35"/>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56" name="Google Shape;356;p35"/>
          <p:cNvSpPr txBox="1"/>
          <p:nvPr>
            <p:ph idx="1" type="body"/>
          </p:nvPr>
        </p:nvSpPr>
        <p:spPr>
          <a:xfrm>
            <a:off x="1327975" y="878575"/>
            <a:ext cx="4774500" cy="2690700"/>
          </a:xfrm>
          <a:prstGeom prst="rect">
            <a:avLst/>
          </a:prstGeom>
        </p:spPr>
        <p:txBody>
          <a:bodyPr anchorCtr="0" anchor="t" bIns="0" lIns="0" spcFirstLastPara="1" rIns="0" wrap="square" tIns="0">
            <a:noAutofit/>
          </a:bodyPr>
          <a:lstStyle/>
          <a:p>
            <a:pPr indent="-342900" lvl="0" marL="457200" rtl="0" algn="l">
              <a:lnSpc>
                <a:spcPct val="115000"/>
              </a:lnSpc>
              <a:spcBef>
                <a:spcPts val="0"/>
              </a:spcBef>
              <a:spcAft>
                <a:spcPts val="0"/>
              </a:spcAft>
              <a:buClr>
                <a:srgbClr val="000000"/>
              </a:buClr>
              <a:buSzPts val="1800"/>
              <a:buChar char="-"/>
            </a:pPr>
            <a:r>
              <a:rPr lang="en" sz="1800">
                <a:solidFill>
                  <a:srgbClr val="000000"/>
                </a:solidFill>
              </a:rPr>
              <a:t>Crosses socioeconomic boundaries, but shares many economic and psychographic needs. </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Prior to COVID the community was largely white, with higher economic status</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Pandemic related school closures changed the audience, though this change was temporary</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The audience is largely educated, with higher educational brackets being prominent</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Needs focused upon educating their children, but also considerations for economic issues</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Targeting the audience with focus on creative expression, educational benefits and low-cost opportunities. </a:t>
            </a:r>
            <a:endParaRPr sz="2900"/>
          </a:p>
        </p:txBody>
      </p:sp>
      <p:pic>
        <p:nvPicPr>
          <p:cNvPr id="357" name="Google Shape;357;p35"/>
          <p:cNvPicPr preferRelativeResize="0"/>
          <p:nvPr/>
        </p:nvPicPr>
        <p:blipFill>
          <a:blip r:embed="rId3">
            <a:alphaModFix/>
          </a:blip>
          <a:stretch>
            <a:fillRect/>
          </a:stretch>
        </p:blipFill>
        <p:spPr>
          <a:xfrm>
            <a:off x="6143300" y="714975"/>
            <a:ext cx="2809775" cy="2355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6"/>
          <p:cNvSpPr txBox="1"/>
          <p:nvPr>
            <p:ph type="title"/>
          </p:nvPr>
        </p:nvSpPr>
        <p:spPr>
          <a:xfrm>
            <a:off x="1327975" y="76198"/>
            <a:ext cx="7273800" cy="568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0" lang="en" sz="3600">
                <a:solidFill>
                  <a:schemeClr val="accent6"/>
                </a:solidFill>
              </a:rPr>
              <a:t>Teachers in Low-income communities </a:t>
            </a:r>
            <a:endParaRPr sz="3600">
              <a:solidFill>
                <a:schemeClr val="accent6"/>
              </a:solidFill>
            </a:endParaRPr>
          </a:p>
        </p:txBody>
      </p:sp>
      <p:sp>
        <p:nvSpPr>
          <p:cNvPr id="363" name="Google Shape;363;p36"/>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64" name="Google Shape;364;p36"/>
          <p:cNvSpPr txBox="1"/>
          <p:nvPr>
            <p:ph idx="1" type="body"/>
          </p:nvPr>
        </p:nvSpPr>
        <p:spPr>
          <a:xfrm>
            <a:off x="1327975" y="647649"/>
            <a:ext cx="7432200" cy="2048400"/>
          </a:xfrm>
          <a:prstGeom prst="rect">
            <a:avLst/>
          </a:prstGeom>
        </p:spPr>
        <p:txBody>
          <a:bodyPr anchorCtr="0" anchor="t" bIns="0" lIns="0" spcFirstLastPara="1" rIns="0" wrap="square" tIns="0">
            <a:noAutofit/>
          </a:bodyPr>
          <a:lstStyle/>
          <a:p>
            <a:pPr indent="-336550" lvl="0" marL="457200" rtl="0" algn="l">
              <a:lnSpc>
                <a:spcPct val="115000"/>
              </a:lnSpc>
              <a:spcBef>
                <a:spcPts val="0"/>
              </a:spcBef>
              <a:spcAft>
                <a:spcPts val="0"/>
              </a:spcAft>
              <a:buClr>
                <a:srgbClr val="000000"/>
              </a:buClr>
              <a:buSzPts val="1700"/>
              <a:buChar char="-"/>
            </a:pPr>
            <a:r>
              <a:rPr lang="en" sz="1700">
                <a:solidFill>
                  <a:srgbClr val="000000"/>
                </a:solidFill>
              </a:rPr>
              <a:t>Major concerns are about economic capabilities, especially with limited school funding and restricted parental support </a:t>
            </a:r>
            <a:endParaRPr sz="1700">
              <a:solidFill>
                <a:srgbClr val="000000"/>
              </a:solidFill>
            </a:endParaRPr>
          </a:p>
          <a:p>
            <a:pPr indent="-336550" lvl="0" marL="457200" rtl="0" algn="l">
              <a:lnSpc>
                <a:spcPct val="115000"/>
              </a:lnSpc>
              <a:spcBef>
                <a:spcPts val="0"/>
              </a:spcBef>
              <a:spcAft>
                <a:spcPts val="0"/>
              </a:spcAft>
              <a:buClr>
                <a:srgbClr val="000000"/>
              </a:buClr>
              <a:buSzPts val="1700"/>
              <a:buChar char="-"/>
            </a:pPr>
            <a:r>
              <a:rPr lang="en" sz="1700">
                <a:solidFill>
                  <a:srgbClr val="000000"/>
                </a:solidFill>
              </a:rPr>
              <a:t>Audience psychographic goals are first education, with an added focus on creative expression. Additionally, the audience considers economic factors due to the nature of low-income communities</a:t>
            </a:r>
            <a:endParaRPr sz="1700">
              <a:solidFill>
                <a:srgbClr val="000000"/>
              </a:solidFill>
            </a:endParaRPr>
          </a:p>
          <a:p>
            <a:pPr indent="-336550" lvl="0" marL="457200" rtl="0" algn="l">
              <a:lnSpc>
                <a:spcPct val="115000"/>
              </a:lnSpc>
              <a:spcBef>
                <a:spcPts val="0"/>
              </a:spcBef>
              <a:spcAft>
                <a:spcPts val="0"/>
              </a:spcAft>
              <a:buClr>
                <a:srgbClr val="000000"/>
              </a:buClr>
              <a:buSzPts val="1700"/>
              <a:buChar char="-"/>
            </a:pPr>
            <a:r>
              <a:rPr lang="en" sz="1700">
                <a:solidFill>
                  <a:srgbClr val="000000"/>
                </a:solidFill>
              </a:rPr>
              <a:t>Often times reliant on their own income to purchase classroom supplies, meaning the audience is highly conscience of material costs</a:t>
            </a:r>
            <a:endParaRPr sz="1700">
              <a:solidFill>
                <a:srgbClr val="000000"/>
              </a:solidFill>
            </a:endParaRPr>
          </a:p>
          <a:p>
            <a:pPr indent="-336550" lvl="0" marL="457200" rtl="0" algn="l">
              <a:lnSpc>
                <a:spcPct val="115000"/>
              </a:lnSpc>
              <a:spcBef>
                <a:spcPts val="0"/>
              </a:spcBef>
              <a:spcAft>
                <a:spcPts val="0"/>
              </a:spcAft>
              <a:buClr>
                <a:srgbClr val="000000"/>
              </a:buClr>
              <a:buSzPts val="1700"/>
              <a:buChar char="-"/>
            </a:pPr>
            <a:r>
              <a:rPr lang="en" sz="1700">
                <a:solidFill>
                  <a:srgbClr val="000000"/>
                </a:solidFill>
              </a:rPr>
              <a:t>Demographically diverse, though statistically more likely that the audience will have a higher minority percentage than seen in other teaching demographics. </a:t>
            </a:r>
            <a:endParaRPr sz="1700">
              <a:solidFill>
                <a:srgbClr val="000000"/>
              </a:solidFill>
            </a:endParaRPr>
          </a:p>
          <a:p>
            <a:pPr indent="-336550" lvl="0" marL="457200" rtl="0" algn="l">
              <a:lnSpc>
                <a:spcPct val="115000"/>
              </a:lnSpc>
              <a:spcBef>
                <a:spcPts val="0"/>
              </a:spcBef>
              <a:spcAft>
                <a:spcPts val="0"/>
              </a:spcAft>
              <a:buClr>
                <a:srgbClr val="000000"/>
              </a:buClr>
              <a:buSzPts val="1700"/>
              <a:buChar char="-"/>
            </a:pPr>
            <a:r>
              <a:rPr lang="en" sz="1700">
                <a:solidFill>
                  <a:srgbClr val="000000"/>
                </a:solidFill>
              </a:rPr>
              <a:t>Targeting this audience should highlight educational opportunities and low-cost products that meet shared needs</a:t>
            </a:r>
            <a:endParaRPr sz="2800"/>
          </a:p>
        </p:txBody>
      </p:sp>
      <p:pic>
        <p:nvPicPr>
          <p:cNvPr id="365" name="Google Shape;365;p36"/>
          <p:cNvPicPr preferRelativeResize="0"/>
          <p:nvPr/>
        </p:nvPicPr>
        <p:blipFill>
          <a:blip r:embed="rId3">
            <a:alphaModFix/>
          </a:blip>
          <a:stretch>
            <a:fillRect/>
          </a:stretch>
        </p:blipFill>
        <p:spPr>
          <a:xfrm>
            <a:off x="3621825" y="3632550"/>
            <a:ext cx="2948198" cy="1510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7"/>
          <p:cNvSpPr txBox="1"/>
          <p:nvPr>
            <p:ph type="title"/>
          </p:nvPr>
        </p:nvSpPr>
        <p:spPr>
          <a:xfrm>
            <a:off x="1327975" y="76198"/>
            <a:ext cx="7273800" cy="568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0" lang="en" sz="3600">
                <a:solidFill>
                  <a:schemeClr val="accent6"/>
                </a:solidFill>
              </a:rPr>
              <a:t>Youth (Age 10-15)</a:t>
            </a:r>
            <a:endParaRPr sz="3600">
              <a:solidFill>
                <a:schemeClr val="accent6"/>
              </a:solidFill>
            </a:endParaRPr>
          </a:p>
        </p:txBody>
      </p:sp>
      <p:sp>
        <p:nvSpPr>
          <p:cNvPr id="371" name="Google Shape;371;p37"/>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72" name="Google Shape;372;p37"/>
          <p:cNvSpPr txBox="1"/>
          <p:nvPr>
            <p:ph idx="1" type="body"/>
          </p:nvPr>
        </p:nvSpPr>
        <p:spPr>
          <a:xfrm>
            <a:off x="1327975" y="936151"/>
            <a:ext cx="7365000" cy="2470200"/>
          </a:xfrm>
          <a:prstGeom prst="rect">
            <a:avLst/>
          </a:prstGeom>
        </p:spPr>
        <p:txBody>
          <a:bodyPr anchorCtr="0" anchor="t" bIns="0" lIns="0" spcFirstLastPara="1" rIns="0" wrap="square" tIns="0">
            <a:noAutofit/>
          </a:bodyPr>
          <a:lstStyle/>
          <a:p>
            <a:pPr indent="-342900" lvl="0" marL="457200" rtl="0" algn="l">
              <a:lnSpc>
                <a:spcPct val="115000"/>
              </a:lnSpc>
              <a:spcBef>
                <a:spcPts val="0"/>
              </a:spcBef>
              <a:spcAft>
                <a:spcPts val="0"/>
              </a:spcAft>
              <a:buClr>
                <a:srgbClr val="000000"/>
              </a:buClr>
              <a:buSzPts val="1800"/>
              <a:buChar char="-"/>
            </a:pPr>
            <a:r>
              <a:rPr lang="en" sz="1800">
                <a:solidFill>
                  <a:srgbClr val="000000"/>
                </a:solidFill>
              </a:rPr>
              <a:t>Audience is often influenced by peer perception</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Branding and status are key elements when addressing this audience based upon peer perception</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Demographically dispersed across all socioeconomic categories</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Unemployed and currently being educated</a:t>
            </a:r>
            <a:endParaRPr sz="1800">
              <a:solidFill>
                <a:srgbClr val="000000"/>
              </a:solidFill>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rPr>
              <a:t>Influential on other audiences due to their relationship as children in the schools and through influencing parents</a:t>
            </a:r>
            <a:endParaRPr sz="2900"/>
          </a:p>
        </p:txBody>
      </p:sp>
      <p:pic>
        <p:nvPicPr>
          <p:cNvPr id="373" name="Google Shape;373;p37"/>
          <p:cNvPicPr preferRelativeResize="0"/>
          <p:nvPr/>
        </p:nvPicPr>
        <p:blipFill>
          <a:blip r:embed="rId3">
            <a:alphaModFix/>
          </a:blip>
          <a:stretch>
            <a:fillRect/>
          </a:stretch>
        </p:blipFill>
        <p:spPr>
          <a:xfrm>
            <a:off x="3490389" y="3108775"/>
            <a:ext cx="2948975" cy="1966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te template">
  <a:themeElements>
    <a:clrScheme name="Custom 347">
      <a:dk1>
        <a:srgbClr val="1C4587"/>
      </a:dk1>
      <a:lt1>
        <a:srgbClr val="FFFFFF"/>
      </a:lt1>
      <a:dk2>
        <a:srgbClr val="606A7C"/>
      </a:dk2>
      <a:lt2>
        <a:srgbClr val="D3DAE2"/>
      </a:lt2>
      <a:accent1>
        <a:srgbClr val="1C4587"/>
      </a:accent1>
      <a:accent2>
        <a:srgbClr val="6CC2DC"/>
      </a:accent2>
      <a:accent3>
        <a:srgbClr val="B4E04F"/>
      </a:accent3>
      <a:accent4>
        <a:srgbClr val="FFD453"/>
      </a:accent4>
      <a:accent5>
        <a:srgbClr val="EE973B"/>
      </a:accent5>
      <a:accent6>
        <a:srgbClr val="F74848"/>
      </a:accent6>
      <a:hlink>
        <a:srgbClr val="1C458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